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4" r:id="rId6"/>
    <p:sldId id="260" r:id="rId7"/>
    <p:sldId id="261" r:id="rId8"/>
    <p:sldId id="262" r:id="rId9"/>
    <p:sldId id="267" r:id="rId10"/>
    <p:sldId id="265" r:id="rId11"/>
    <p:sldId id="266" r:id="rId12"/>
    <p:sldId id="263" r:id="rId13"/>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54976" autoAdjust="0"/>
  </p:normalViewPr>
  <p:slideViewPr>
    <p:cSldViewPr snapToGrid="0">
      <p:cViewPr varScale="1">
        <p:scale>
          <a:sx n="60" d="100"/>
          <a:sy n="60" d="100"/>
        </p:scale>
        <p:origin x="91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jpeg>
</file>

<file path=ppt/media/image12.png>
</file>

<file path=ppt/media/image13.png>
</file>

<file path=ppt/media/image14.png>
</file>

<file path=ppt/media/image15.jpeg>
</file>

<file path=ppt/media/image2.jpeg>
</file>

<file path=ppt/media/image3.jpe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CFAECC-E917-4EBB-81CA-101483568577}" type="datetimeFigureOut">
              <a:rPr lang="nl-BE" smtClean="0"/>
              <a:t>11/05/2023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5D1BF1-9388-4448-9226-DEA6F95E6756}" type="slidenum">
              <a:rPr lang="nl-BE" smtClean="0"/>
              <a:t>‹nr.›</a:t>
            </a:fld>
            <a:endParaRPr lang="nl-BE"/>
          </a:p>
        </p:txBody>
      </p:sp>
    </p:spTree>
    <p:extLst>
      <p:ext uri="{BB962C8B-B14F-4D97-AF65-F5344CB8AC3E}">
        <p14:creationId xmlns:p14="http://schemas.microsoft.com/office/powerpoint/2010/main" val="27009303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b="0" i="0" dirty="0">
                <a:solidFill>
                  <a:srgbClr val="D1D5DB"/>
                </a:solidFill>
                <a:effectLst/>
                <a:latin typeface="Söhne"/>
              </a:rPr>
              <a:t>"Wat maakt een liedje pop of rap? Is het de beat, de melodie of de teksten? Vandaag gaan we verkennen hoe </a:t>
            </a:r>
            <a:r>
              <a:rPr lang="nl-BE" b="0" i="0" dirty="0" err="1">
                <a:solidFill>
                  <a:srgbClr val="D1D5DB"/>
                </a:solidFill>
                <a:effectLst/>
                <a:latin typeface="Söhne"/>
              </a:rPr>
              <a:t>natural</a:t>
            </a:r>
            <a:r>
              <a:rPr lang="nl-BE" b="0" i="0" dirty="0">
                <a:solidFill>
                  <a:srgbClr val="D1D5DB"/>
                </a:solidFill>
                <a:effectLst/>
                <a:latin typeface="Söhne"/>
              </a:rPr>
              <a:t> </a:t>
            </a:r>
            <a:r>
              <a:rPr lang="nl-BE" b="0" i="0" dirty="0" err="1">
                <a:solidFill>
                  <a:srgbClr val="D1D5DB"/>
                </a:solidFill>
                <a:effectLst/>
                <a:latin typeface="Söhne"/>
              </a:rPr>
              <a:t>language</a:t>
            </a:r>
            <a:r>
              <a:rPr lang="nl-BE" b="0" i="0" dirty="0">
                <a:solidFill>
                  <a:srgbClr val="D1D5DB"/>
                </a:solidFill>
                <a:effectLst/>
                <a:latin typeface="Söhne"/>
              </a:rPr>
              <a:t> processing of NLP ons kan helpen de belangrijkste verschillen tussen deze twee populaire genres te begrijpen."</a:t>
            </a:r>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1</a:t>
            </a:fld>
            <a:endParaRPr lang="nl-BE"/>
          </a:p>
        </p:txBody>
      </p:sp>
    </p:spTree>
    <p:extLst>
      <p:ext uri="{BB962C8B-B14F-4D97-AF65-F5344CB8AC3E}">
        <p14:creationId xmlns:p14="http://schemas.microsoft.com/office/powerpoint/2010/main" val="41788258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Eerste pop muziek</a:t>
            </a:r>
          </a:p>
          <a:p>
            <a:endParaRPr lang="nl-BE" dirty="0"/>
          </a:p>
          <a:p>
            <a:r>
              <a:rPr lang="nl-BE" dirty="0"/>
              <a:t>Bruno mars wel bekend =&gt; 1,5B views </a:t>
            </a:r>
            <a:r>
              <a:rPr lang="nl-BE" dirty="0" err="1"/>
              <a:t>Youtube</a:t>
            </a:r>
            <a:endParaRPr lang="nl-BE" dirty="0"/>
          </a:p>
          <a:p>
            <a:r>
              <a:rPr lang="nl-BE" dirty="0"/>
              <a:t>Juist voorspeld</a:t>
            </a:r>
          </a:p>
          <a:p>
            <a:endParaRPr lang="nl-BE" dirty="0"/>
          </a:p>
          <a:p>
            <a:r>
              <a:rPr lang="nl-BE" dirty="0" err="1"/>
              <a:t>Dua</a:t>
            </a:r>
            <a:r>
              <a:rPr lang="nl-BE" dirty="0"/>
              <a:t> </a:t>
            </a:r>
            <a:r>
              <a:rPr lang="nl-BE" dirty="0" err="1"/>
              <a:t>Lipa</a:t>
            </a:r>
            <a:r>
              <a:rPr lang="nl-BE" dirty="0"/>
              <a:t> (</a:t>
            </a:r>
            <a:r>
              <a:rPr lang="nl-BE" dirty="0" err="1"/>
              <a:t>britse</a:t>
            </a:r>
            <a:r>
              <a:rPr lang="nl-BE" dirty="0"/>
              <a:t> zangeres) =&gt; 300m+ views </a:t>
            </a:r>
            <a:r>
              <a:rPr lang="nl-BE" dirty="0" err="1"/>
              <a:t>Youtube</a:t>
            </a:r>
            <a:endParaRPr lang="nl-BE" dirty="0"/>
          </a:p>
          <a:p>
            <a:r>
              <a:rPr lang="nl-BE" dirty="0"/>
              <a:t>Juist voorspeld</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10</a:t>
            </a:fld>
            <a:endParaRPr lang="nl-BE"/>
          </a:p>
        </p:txBody>
      </p:sp>
    </p:spTree>
    <p:extLst>
      <p:ext uri="{BB962C8B-B14F-4D97-AF65-F5344CB8AC3E}">
        <p14:creationId xmlns:p14="http://schemas.microsoft.com/office/powerpoint/2010/main" val="1550693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Tweede rap muziek</a:t>
            </a:r>
          </a:p>
          <a:p>
            <a:endParaRPr lang="nl-BE" dirty="0"/>
          </a:p>
          <a:p>
            <a:r>
              <a:rPr lang="nl-BE" dirty="0" err="1"/>
              <a:t>Cardi</a:t>
            </a:r>
            <a:r>
              <a:rPr lang="nl-BE" dirty="0"/>
              <a:t> B wel bekend als vrouwelijke </a:t>
            </a:r>
            <a:r>
              <a:rPr lang="nl-BE" dirty="0" err="1"/>
              <a:t>rapster</a:t>
            </a:r>
            <a:r>
              <a:rPr lang="nl-BE" dirty="0"/>
              <a:t> (meest succesvolle vrouw in rap) </a:t>
            </a:r>
          </a:p>
          <a:p>
            <a:r>
              <a:rPr lang="nl-BE" dirty="0"/>
              <a:t>Juist voorspeld</a:t>
            </a:r>
          </a:p>
          <a:p>
            <a:endParaRPr lang="nl-BE" dirty="0"/>
          </a:p>
          <a:p>
            <a:r>
              <a:rPr lang="nl-BE" dirty="0"/>
              <a:t>Lil pump </a:t>
            </a:r>
            <a:r>
              <a:rPr lang="nl-BE" dirty="0" err="1"/>
              <a:t>cucci</a:t>
            </a:r>
            <a:r>
              <a:rPr lang="nl-BE" dirty="0"/>
              <a:t> gang=&gt; 1,1B views </a:t>
            </a:r>
            <a:r>
              <a:rPr lang="nl-BE" dirty="0" err="1"/>
              <a:t>Youtube</a:t>
            </a:r>
            <a:endParaRPr lang="nl-BE" dirty="0"/>
          </a:p>
          <a:p>
            <a:r>
              <a:rPr lang="nl-BE" dirty="0"/>
              <a:t>Juist voorspeld</a:t>
            </a:r>
          </a:p>
          <a:p>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11</a:t>
            </a:fld>
            <a:endParaRPr lang="nl-BE"/>
          </a:p>
        </p:txBody>
      </p:sp>
    </p:spTree>
    <p:extLst>
      <p:ext uri="{BB962C8B-B14F-4D97-AF65-F5344CB8AC3E}">
        <p14:creationId xmlns:p14="http://schemas.microsoft.com/office/powerpoint/2010/main" val="943181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Dit was een korte presentatie over mijn project.</a:t>
            </a:r>
          </a:p>
          <a:p>
            <a:endParaRPr lang="nl-BE" dirty="0"/>
          </a:p>
          <a:p>
            <a:r>
              <a:rPr lang="nl-BE" dirty="0"/>
              <a:t>Meer vragen?</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12</a:t>
            </a:fld>
            <a:endParaRPr lang="nl-BE"/>
          </a:p>
        </p:txBody>
      </p:sp>
    </p:spTree>
    <p:extLst>
      <p:ext uri="{BB962C8B-B14F-4D97-AF65-F5344CB8AC3E}">
        <p14:creationId xmlns:p14="http://schemas.microsoft.com/office/powerpoint/2010/main" val="435799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Kenmerken pop</a:t>
            </a:r>
          </a:p>
          <a:p>
            <a:endParaRPr lang="nl-BE" dirty="0"/>
          </a:p>
          <a:p>
            <a:pPr algn="l">
              <a:buFont typeface="+mj-lt"/>
              <a:buNone/>
            </a:pPr>
            <a:r>
              <a:rPr lang="nl-BE" b="0" i="0" dirty="0">
                <a:solidFill>
                  <a:srgbClr val="D1D5DB"/>
                </a:solidFill>
                <a:effectLst/>
                <a:latin typeface="Söhne"/>
              </a:rPr>
              <a:t>Popmuziek is een genre dat bekend staat om zijn aanstekelijke melodieën. Deuntjes die je niet meer uit je hoofd krijgt en die je gemakkelijk kunt meezingen.</a:t>
            </a:r>
          </a:p>
          <a:p>
            <a:pPr algn="l">
              <a:buFont typeface="+mj-lt"/>
              <a:buNone/>
            </a:pPr>
            <a:endParaRPr lang="en-GB"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nl-BE" b="0" i="0" dirty="0">
                <a:solidFill>
                  <a:srgbClr val="D1D5DB"/>
                </a:solidFill>
                <a:effectLst/>
                <a:latin typeface="Söhne"/>
              </a:rPr>
              <a:t>Daarnaast zijn de teksten van popliedjes vaak gericht op universele thema's die voor een groot publiek herkenbaar zijn. Liefde, hartzeer en zelfexpressie zijn vaak terugkerende onderwerpen in popmuziek.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nl-BE" b="0" i="0" dirty="0">
                <a:solidFill>
                  <a:srgbClr val="D1D5DB"/>
                </a:solidFill>
                <a:effectLst/>
                <a:latin typeface="Söhne"/>
              </a:rPr>
              <a:t>Een ander kenmerk van popmuziek is het opzwepende tempo. De vrolijke en dansbare ritmes zijn bedoeld om luisteraars aan het dansen en zingen te krijgen.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r>
              <a:rPr lang="nl-BE" b="0" i="0" dirty="0">
                <a:solidFill>
                  <a:srgbClr val="D1D5DB"/>
                </a:solidFill>
                <a:effectLst/>
                <a:latin typeface="Söhne"/>
              </a:rPr>
              <a:t>Bovendien hebben popliedjes vaak een focus op een heldere geluidskwaliteit en een gebalanceerde mix van instrumenten en zang. Dit zorgt voor een gepolijst en professioneel geluid dat aantrekkelijk is voor een breed publiek.</a:t>
            </a:r>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2</a:t>
            </a:fld>
            <a:endParaRPr lang="nl-BE"/>
          </a:p>
        </p:txBody>
      </p:sp>
    </p:spTree>
    <p:extLst>
      <p:ext uri="{BB962C8B-B14F-4D97-AF65-F5344CB8AC3E}">
        <p14:creationId xmlns:p14="http://schemas.microsoft.com/office/powerpoint/2010/main" val="3936462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Kenmerken rap</a:t>
            </a:r>
          </a:p>
          <a:p>
            <a:endParaRPr lang="nl-BE" dirty="0"/>
          </a:p>
          <a:p>
            <a:r>
              <a:rPr lang="nl-BE" b="0" i="0" dirty="0">
                <a:solidFill>
                  <a:srgbClr val="D1D5DB"/>
                </a:solidFill>
                <a:effectLst/>
                <a:latin typeface="Söhne"/>
              </a:rPr>
              <a:t>Rapmuziek wordt vaak gekenmerkt door zijn sterke nadruk op ritme, met teksten die meestal in een ritmische, gesproken woord-stijl over een beat worden geleverd. De nadruk op ritme maakt rapmuziek vaak energiek en opzwepend.</a:t>
            </a:r>
          </a:p>
          <a:p>
            <a:endParaRPr lang="en-GB" b="0" i="0" dirty="0">
              <a:solidFill>
                <a:srgbClr val="D1D5DB"/>
              </a:solidFill>
              <a:effectLst/>
              <a:latin typeface="Söhne"/>
            </a:endParaRPr>
          </a:p>
          <a:p>
            <a:r>
              <a:rPr lang="nl-BE" b="0" i="0" dirty="0">
                <a:solidFill>
                  <a:srgbClr val="D1D5DB"/>
                </a:solidFill>
                <a:effectLst/>
                <a:latin typeface="Söhne"/>
              </a:rPr>
              <a:t>Veel rapnummers hebben naast de teksten ook muziekvideo's of andere visuele elementen die helpen om een verhaal te vertellen of een boodschap over te brengen. De verhalen en boodschappen die in rapmuziek worden verteld, kunnen vaak persoonlijk of maatschappelijk relevant zijn.</a:t>
            </a:r>
          </a:p>
          <a:p>
            <a:endParaRPr lang="nl-BE" b="0" i="0" dirty="0">
              <a:solidFill>
                <a:srgbClr val="D1D5DB"/>
              </a:solidFill>
              <a:effectLst/>
              <a:latin typeface="Söhne"/>
            </a:endParaRPr>
          </a:p>
          <a:p>
            <a:pPr algn="l">
              <a:buFont typeface="Arial" panose="020B0604020202020204" pitchFamily="34" charset="0"/>
              <a:buNone/>
            </a:pPr>
            <a:r>
              <a:rPr lang="nl-BE" b="0" i="0" dirty="0">
                <a:solidFill>
                  <a:srgbClr val="D1D5DB"/>
                </a:solidFill>
                <a:effectLst/>
                <a:latin typeface="Söhne"/>
              </a:rPr>
              <a:t>Rapmuziek omvat vaak maatschappijkritiek over kwesties als ras, armoede en politiek, waarbij de ervaringen en perspectieven van de artiesten die het maken worden weerspiegeld. Rapmuziek kan een manier zijn om een stem te geven aan minderheidsgroepen en onderwerpen aan te kaarten die vaak worden verwaarloosd in de mainstream media.</a:t>
            </a:r>
          </a:p>
          <a:p>
            <a:pPr algn="l">
              <a:buFont typeface="Arial" panose="020B0604020202020204" pitchFamily="34" charset="0"/>
              <a:buNone/>
            </a:pPr>
            <a:r>
              <a:rPr lang="nl-BE" b="0" i="0" dirty="0">
                <a:solidFill>
                  <a:srgbClr val="D1D5DB"/>
                </a:solidFill>
                <a:effectLst/>
                <a:latin typeface="Söhne"/>
              </a:rPr>
              <a:t>Rapmuziek heeft een eigen cultuur die vaak gekenmerkt wordt door bepaalde kledingstijlen, dansstijlen, taalgebruik en andere kenmerken die uniek zijn voor de scene. Rapmuziek kan worden gezien als een vorm van expressie die verder gaat dan alleen de muziek zelf.</a:t>
            </a:r>
          </a:p>
          <a:p>
            <a:endParaRPr lang="nl-BE" b="0" i="0" dirty="0">
              <a:solidFill>
                <a:srgbClr val="D1D5DB"/>
              </a:solidFill>
              <a:effectLst/>
              <a:latin typeface="Söhne"/>
            </a:endParaRPr>
          </a:p>
          <a:p>
            <a:r>
              <a:rPr lang="nl-BE" b="0" i="0" dirty="0">
                <a:solidFill>
                  <a:srgbClr val="D1D5DB"/>
                </a:solidFill>
                <a:effectLst/>
                <a:latin typeface="Söhne"/>
              </a:rPr>
              <a:t>Verheerlijking van geweld, geld en vrouwen: Hoewel niet alle rapmuziek deze thema's bevat, is er een deel van de rapcultuur dat deze onderwerpen wel verheerlijkt. Dit kan voor sommigen een negatieve connotatie hebben, terwijl anderen het juist zien als een uiting van vrijheid en zelfexpressie.</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3</a:t>
            </a:fld>
            <a:endParaRPr lang="nl-BE"/>
          </a:p>
        </p:txBody>
      </p:sp>
    </p:spTree>
    <p:extLst>
      <p:ext uri="{BB962C8B-B14F-4D97-AF65-F5344CB8AC3E}">
        <p14:creationId xmlns:p14="http://schemas.microsoft.com/office/powerpoint/2010/main" val="3242887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Beschrijven van de grafiek</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4</a:t>
            </a:fld>
            <a:endParaRPr lang="nl-BE"/>
          </a:p>
        </p:txBody>
      </p:sp>
    </p:spTree>
    <p:extLst>
      <p:ext uri="{BB962C8B-B14F-4D97-AF65-F5344CB8AC3E}">
        <p14:creationId xmlns:p14="http://schemas.microsoft.com/office/powerpoint/2010/main" val="355241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Beschrijven van de grafiek</a:t>
            </a:r>
          </a:p>
          <a:p>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5</a:t>
            </a:fld>
            <a:endParaRPr lang="nl-BE"/>
          </a:p>
        </p:txBody>
      </p:sp>
    </p:spTree>
    <p:extLst>
      <p:ext uri="{BB962C8B-B14F-4D97-AF65-F5344CB8AC3E}">
        <p14:creationId xmlns:p14="http://schemas.microsoft.com/office/powerpoint/2010/main" val="467963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b="0" i="0" dirty="0">
                <a:solidFill>
                  <a:srgbClr val="3C4043"/>
                </a:solidFill>
                <a:effectLst/>
                <a:latin typeface="Inter"/>
              </a:rPr>
              <a:t>The two genres are pop(1) and rap(0).</a:t>
            </a:r>
          </a:p>
          <a:p>
            <a:endParaRPr lang="en-GB" b="0" i="0" dirty="0">
              <a:solidFill>
                <a:srgbClr val="3C4043"/>
              </a:solidFill>
              <a:effectLst/>
              <a:latin typeface="Inter"/>
            </a:endParaRPr>
          </a:p>
          <a:p>
            <a:r>
              <a:rPr lang="en-GB" b="0" i="0" dirty="0" err="1">
                <a:solidFill>
                  <a:srgbClr val="3C4043"/>
                </a:solidFill>
                <a:effectLst/>
                <a:latin typeface="Inter"/>
              </a:rPr>
              <a:t>Meerdere</a:t>
            </a:r>
            <a:r>
              <a:rPr lang="en-GB" b="0" i="0" dirty="0">
                <a:solidFill>
                  <a:srgbClr val="3C4043"/>
                </a:solidFill>
                <a:effectLst/>
                <a:latin typeface="Inter"/>
              </a:rPr>
              <a:t> deep learning </a:t>
            </a:r>
            <a:r>
              <a:rPr lang="en-GB" b="0" i="0" dirty="0" err="1">
                <a:solidFill>
                  <a:srgbClr val="3C4043"/>
                </a:solidFill>
                <a:effectLst/>
                <a:latin typeface="Inter"/>
              </a:rPr>
              <a:t>modellen</a:t>
            </a:r>
            <a:r>
              <a:rPr lang="en-GB" b="0" i="0" dirty="0">
                <a:solidFill>
                  <a:srgbClr val="3C4043"/>
                </a:solidFill>
                <a:effectLst/>
                <a:latin typeface="Inter"/>
              </a:rPr>
              <a:t>:</a:t>
            </a:r>
          </a:p>
          <a:p>
            <a:r>
              <a:rPr lang="en-GB" b="0" i="0" dirty="0">
                <a:solidFill>
                  <a:srgbClr val="3C4043"/>
                </a:solidFill>
                <a:effectLst/>
                <a:latin typeface="Inter"/>
              </a:rPr>
              <a:t>Dat van </a:t>
            </a:r>
            <a:r>
              <a:rPr lang="en-GB" b="0" i="0" dirty="0" err="1">
                <a:solidFill>
                  <a:srgbClr val="3C4043"/>
                </a:solidFill>
                <a:effectLst/>
                <a:latin typeface="Inter"/>
              </a:rPr>
              <a:t>mij</a:t>
            </a:r>
            <a:r>
              <a:rPr lang="en-GB" b="0" i="0" dirty="0">
                <a:solidFill>
                  <a:srgbClr val="3C4043"/>
                </a:solidFill>
                <a:effectLst/>
                <a:latin typeface="Inter"/>
              </a:rPr>
              <a:t> is many to one want het is van </a:t>
            </a:r>
            <a:r>
              <a:rPr lang="en-GB" b="0" i="0" dirty="0" err="1">
                <a:solidFill>
                  <a:srgbClr val="3C4043"/>
                </a:solidFill>
                <a:effectLst/>
                <a:latin typeface="Inter"/>
              </a:rPr>
              <a:t>meerdere</a:t>
            </a:r>
            <a:r>
              <a:rPr lang="en-GB" b="0" i="0" dirty="0">
                <a:solidFill>
                  <a:srgbClr val="3C4043"/>
                </a:solidFill>
                <a:effectLst/>
                <a:latin typeface="Inter"/>
              </a:rPr>
              <a:t> </a:t>
            </a:r>
            <a:r>
              <a:rPr lang="en-GB" b="0" i="0" dirty="0" err="1">
                <a:solidFill>
                  <a:srgbClr val="3C4043"/>
                </a:solidFill>
                <a:effectLst/>
                <a:latin typeface="Inter"/>
              </a:rPr>
              <a:t>worden</a:t>
            </a:r>
            <a:r>
              <a:rPr lang="en-GB" b="0" i="0" dirty="0">
                <a:solidFill>
                  <a:srgbClr val="3C4043"/>
                </a:solidFill>
                <a:effectLst/>
                <a:latin typeface="Inter"/>
              </a:rPr>
              <a:t> </a:t>
            </a:r>
            <a:r>
              <a:rPr lang="en-GB" b="0" i="0" dirty="0" err="1">
                <a:solidFill>
                  <a:srgbClr val="3C4043"/>
                </a:solidFill>
                <a:effectLst/>
                <a:latin typeface="Inter"/>
              </a:rPr>
              <a:t>naar</a:t>
            </a:r>
            <a:r>
              <a:rPr lang="en-GB" b="0" i="0" dirty="0">
                <a:solidFill>
                  <a:srgbClr val="3C4043"/>
                </a:solidFill>
                <a:effectLst/>
                <a:latin typeface="Inter"/>
              </a:rPr>
              <a:t> 1 </a:t>
            </a:r>
            <a:r>
              <a:rPr lang="en-GB" b="0" i="0" dirty="0" err="1">
                <a:solidFill>
                  <a:srgbClr val="3C4043"/>
                </a:solidFill>
                <a:effectLst/>
                <a:latin typeface="Inter"/>
              </a:rPr>
              <a:t>uitkomst</a:t>
            </a:r>
            <a:r>
              <a:rPr lang="en-GB" b="0" i="0" dirty="0">
                <a:solidFill>
                  <a:srgbClr val="3C4043"/>
                </a:solidFill>
                <a:effectLst/>
                <a:latin typeface="Inter"/>
              </a:rPr>
              <a:t>.</a:t>
            </a:r>
          </a:p>
          <a:p>
            <a:endParaRPr lang="en-GB" b="0" i="0" dirty="0">
              <a:solidFill>
                <a:srgbClr val="3C4043"/>
              </a:solidFill>
              <a:effectLst/>
              <a:latin typeface="Inter"/>
            </a:endParaRPr>
          </a:p>
          <a:p>
            <a:r>
              <a:rPr lang="en-GB" b="0" i="0" dirty="0" err="1">
                <a:solidFill>
                  <a:srgbClr val="3C4043"/>
                </a:solidFill>
                <a:effectLst/>
                <a:latin typeface="Inter"/>
              </a:rPr>
              <a:t>Voorbeeld</a:t>
            </a:r>
            <a:r>
              <a:rPr lang="en-GB" b="0" i="0" dirty="0">
                <a:solidFill>
                  <a:srgbClr val="3C4043"/>
                </a:solidFill>
                <a:effectLst/>
                <a:latin typeface="Inter"/>
              </a:rPr>
              <a:t> </a:t>
            </a:r>
            <a:r>
              <a:rPr lang="en-GB" b="0" i="0" dirty="0" err="1">
                <a:solidFill>
                  <a:srgbClr val="3C4043"/>
                </a:solidFill>
                <a:effectLst/>
                <a:latin typeface="Inter"/>
              </a:rPr>
              <a:t>uitleggen</a:t>
            </a:r>
            <a:r>
              <a:rPr lang="en-GB" b="0" i="0" dirty="0">
                <a:solidFill>
                  <a:srgbClr val="3C4043"/>
                </a:solidFill>
                <a:effectLst/>
                <a:latin typeface="Inter"/>
              </a:rPr>
              <a:t> / </a:t>
            </a:r>
            <a:r>
              <a:rPr lang="en-GB" b="0" i="0" dirty="0" err="1">
                <a:solidFill>
                  <a:srgbClr val="3C4043"/>
                </a:solidFill>
                <a:effectLst/>
                <a:latin typeface="Inter"/>
              </a:rPr>
              <a:t>vragen</a:t>
            </a:r>
            <a:r>
              <a:rPr lang="en-GB" b="0" i="0" dirty="0">
                <a:solidFill>
                  <a:srgbClr val="3C4043"/>
                </a:solidFill>
                <a:effectLst/>
                <a:latin typeface="Inter"/>
              </a:rPr>
              <a:t> </a:t>
            </a:r>
            <a:r>
              <a:rPr lang="en-GB" b="0" i="0" dirty="0" err="1">
                <a:solidFill>
                  <a:srgbClr val="3C4043"/>
                </a:solidFill>
                <a:effectLst/>
                <a:latin typeface="Inter"/>
              </a:rPr>
              <a:t>aan</a:t>
            </a:r>
            <a:r>
              <a:rPr lang="en-GB" b="0" i="0" dirty="0">
                <a:solidFill>
                  <a:srgbClr val="3C4043"/>
                </a:solidFill>
                <a:effectLst/>
                <a:latin typeface="Inter"/>
              </a:rPr>
              <a:t> public </a:t>
            </a:r>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6</a:t>
            </a:fld>
            <a:endParaRPr lang="nl-BE"/>
          </a:p>
        </p:txBody>
      </p:sp>
    </p:spTree>
    <p:extLst>
      <p:ext uri="{BB962C8B-B14F-4D97-AF65-F5344CB8AC3E}">
        <p14:creationId xmlns:p14="http://schemas.microsoft.com/office/powerpoint/2010/main" val="1266222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b="0" i="0" dirty="0">
                <a:solidFill>
                  <a:srgbClr val="3C4043"/>
                </a:solidFill>
                <a:effectLst/>
                <a:latin typeface="Inter"/>
              </a:rPr>
              <a:t>Lyrics were scraped from Genius.com. </a:t>
            </a:r>
            <a:r>
              <a:rPr lang="en-GB" b="0" i="0" dirty="0" err="1">
                <a:solidFill>
                  <a:srgbClr val="3C4043"/>
                </a:solidFill>
                <a:effectLst/>
                <a:latin typeface="Inter"/>
              </a:rPr>
              <a:t>Vloekwoorden</a:t>
            </a:r>
            <a:r>
              <a:rPr lang="en-GB" b="0" i="0" dirty="0">
                <a:solidFill>
                  <a:srgbClr val="3C4043"/>
                </a:solidFill>
                <a:effectLst/>
                <a:latin typeface="Inter"/>
              </a:rPr>
              <a:t> </a:t>
            </a:r>
            <a:r>
              <a:rPr lang="en-GB" b="0" i="0" dirty="0" err="1">
                <a:solidFill>
                  <a:srgbClr val="3C4043"/>
                </a:solidFill>
                <a:effectLst/>
                <a:latin typeface="Inter"/>
              </a:rPr>
              <a:t>veranderd</a:t>
            </a:r>
            <a:r>
              <a:rPr lang="en-GB" b="0" i="0" dirty="0">
                <a:solidFill>
                  <a:srgbClr val="3C4043"/>
                </a:solidFill>
                <a:effectLst/>
                <a:latin typeface="Inter"/>
              </a:rPr>
              <a:t> met asterisks.</a:t>
            </a:r>
          </a:p>
          <a:p>
            <a:endParaRPr lang="en-GB" b="0" i="0" dirty="0">
              <a:solidFill>
                <a:srgbClr val="3C4043"/>
              </a:solidFill>
              <a:effectLst/>
              <a:latin typeface="Inter"/>
            </a:endParaRPr>
          </a:p>
          <a:p>
            <a:r>
              <a:rPr lang="en-GB" b="0" i="0" dirty="0" err="1">
                <a:solidFill>
                  <a:srgbClr val="3C4043"/>
                </a:solidFill>
                <a:effectLst/>
                <a:latin typeface="Inter"/>
              </a:rPr>
              <a:t>Voorbeelden</a:t>
            </a:r>
            <a:r>
              <a:rPr lang="en-GB" b="0" i="0" dirty="0">
                <a:solidFill>
                  <a:srgbClr val="3C4043"/>
                </a:solidFill>
                <a:effectLst/>
                <a:latin typeface="Inter"/>
              </a:rPr>
              <a:t> (</a:t>
            </a:r>
            <a:r>
              <a:rPr lang="en-GB" b="0" i="0" dirty="0" err="1">
                <a:solidFill>
                  <a:srgbClr val="3C4043"/>
                </a:solidFill>
                <a:effectLst/>
                <a:latin typeface="Inter"/>
              </a:rPr>
              <a:t>overlopen</a:t>
            </a:r>
            <a:r>
              <a:rPr lang="en-GB" b="0" i="0" dirty="0">
                <a:solidFill>
                  <a:srgbClr val="3C4043"/>
                </a:solidFill>
                <a:effectLst/>
                <a:latin typeface="Inter"/>
              </a:rPr>
              <a:t>)</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7</a:t>
            </a:fld>
            <a:endParaRPr lang="nl-BE"/>
          </a:p>
        </p:txBody>
      </p:sp>
    </p:spTree>
    <p:extLst>
      <p:ext uri="{BB962C8B-B14F-4D97-AF65-F5344CB8AC3E}">
        <p14:creationId xmlns:p14="http://schemas.microsoft.com/office/powerpoint/2010/main" val="1135887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b="0" i="0" dirty="0">
                <a:solidFill>
                  <a:srgbClr val="D1D5DB"/>
                </a:solidFill>
                <a:effectLst/>
                <a:latin typeface="Söhne"/>
              </a:rPr>
              <a:t>Wanneer je die woorden vervangt door hun volledige vormen, dan haal je sommige soorten taal weg en het model kan deze woorden dan minder goed begrijpen. Hierdoor kan het model minder goed voorspellen of een liedje pop of rap is. Maar dat hoeft niet altijd een groot probleem te zijn, het hangt er van af hoe je het model traint.</a:t>
            </a:r>
            <a:endParaRPr lang="nl-BE" dirty="0"/>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8</a:t>
            </a:fld>
            <a:endParaRPr lang="nl-BE"/>
          </a:p>
        </p:txBody>
      </p:sp>
    </p:spTree>
    <p:extLst>
      <p:ext uri="{BB962C8B-B14F-4D97-AF65-F5344CB8AC3E}">
        <p14:creationId xmlns:p14="http://schemas.microsoft.com/office/powerpoint/2010/main" val="1396419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Paar voorbeelden van de output na mijn getraind model</a:t>
            </a:r>
          </a:p>
        </p:txBody>
      </p:sp>
      <p:sp>
        <p:nvSpPr>
          <p:cNvPr id="4" name="Tijdelijke aanduiding voor dianummer 3"/>
          <p:cNvSpPr>
            <a:spLocks noGrp="1"/>
          </p:cNvSpPr>
          <p:nvPr>
            <p:ph type="sldNum" sz="quarter" idx="5"/>
          </p:nvPr>
        </p:nvSpPr>
        <p:spPr/>
        <p:txBody>
          <a:bodyPr/>
          <a:lstStyle/>
          <a:p>
            <a:fld id="{905D1BF1-9388-4448-9226-DEA6F95E6756}" type="slidenum">
              <a:rPr lang="nl-BE" smtClean="0"/>
              <a:t>9</a:t>
            </a:fld>
            <a:endParaRPr lang="nl-BE"/>
          </a:p>
        </p:txBody>
      </p:sp>
    </p:spTree>
    <p:extLst>
      <p:ext uri="{BB962C8B-B14F-4D97-AF65-F5344CB8AC3E}">
        <p14:creationId xmlns:p14="http://schemas.microsoft.com/office/powerpoint/2010/main" val="1698388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A10C30-75A3-D72E-3525-6842C8231E27}"/>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endParaRPr lang="nl-BE"/>
          </a:p>
        </p:txBody>
      </p:sp>
      <p:sp>
        <p:nvSpPr>
          <p:cNvPr id="3" name="Ondertitel 2">
            <a:extLst>
              <a:ext uri="{FF2B5EF4-FFF2-40B4-BE49-F238E27FC236}">
                <a16:creationId xmlns:a16="http://schemas.microsoft.com/office/drawing/2014/main" id="{964E43D1-A887-06EA-0667-FA89535CA0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nl-BE"/>
          </a:p>
        </p:txBody>
      </p:sp>
      <p:sp>
        <p:nvSpPr>
          <p:cNvPr id="4" name="Tijdelijke aanduiding voor datum 3">
            <a:extLst>
              <a:ext uri="{FF2B5EF4-FFF2-40B4-BE49-F238E27FC236}">
                <a16:creationId xmlns:a16="http://schemas.microsoft.com/office/drawing/2014/main" id="{3966BA82-FF7B-D6F7-AEA2-DB50A026F47D}"/>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68CB631E-3571-BCCD-C888-F445EF1560D6}"/>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40564408-D961-E89C-0DB9-E8F5895CE045}"/>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2583270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8E2C62-3CE3-40E3-141F-B7A939132749}"/>
              </a:ext>
            </a:extLst>
          </p:cNvPr>
          <p:cNvSpPr>
            <a:spLocks noGrp="1"/>
          </p:cNvSpPr>
          <p:nvPr>
            <p:ph type="title"/>
          </p:nvPr>
        </p:nvSpPr>
        <p:spPr/>
        <p:txBody>
          <a:bodyPr/>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0A7AD290-5534-F4FD-A553-305091D428A9}"/>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0906D44D-906F-A7D0-02FA-AD1F11C8E59B}"/>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CF23BA7F-232C-3413-BDB2-D84319948A0B}"/>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3CCB7C3D-B6FE-A204-7151-3E06BEDA822A}"/>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78799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0D390201-D6FC-0DDD-C553-9C18E7D94234}"/>
              </a:ext>
            </a:extLst>
          </p:cNvPr>
          <p:cNvSpPr>
            <a:spLocks noGrp="1"/>
          </p:cNvSpPr>
          <p:nvPr>
            <p:ph type="title" orient="vert"/>
          </p:nvPr>
        </p:nvSpPr>
        <p:spPr>
          <a:xfrm>
            <a:off x="8724900" y="365125"/>
            <a:ext cx="2628900" cy="5811838"/>
          </a:xfrm>
        </p:spPr>
        <p:txBody>
          <a:bodyPr vert="eaVert"/>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01099608-786D-9C7B-AF25-69B98F344FDE}"/>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01500D12-B8C2-B9A9-B558-81B31712CCBF}"/>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443E219D-1328-ECBB-4357-1661733127DE}"/>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23755F85-98B6-2DD0-6104-C4622F965BB8}"/>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023255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B183ED9-AEE7-E7B4-F06B-6D1ECB332325}"/>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2327C53E-FB3A-B217-0777-9471A45DBA2B}"/>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5CEBF4FF-E637-4735-E228-666DE234D116}"/>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EEF4F7DD-CA69-9679-9CB2-3CBFCC7E4184}"/>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45F590BA-5B05-E18A-958E-E04C77BF5737}"/>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2679732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DFBD493-7EBD-0F34-7AD6-5366493AEC93}"/>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CF396335-4A9A-9EF2-EA84-70C63A5530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AF046849-4666-90EC-1929-97310EC2B4D7}"/>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B063DAA6-DB0A-9E80-4DA2-4F2488BCE1D1}"/>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D3100AC3-E5DA-152A-E191-BACB4FBB77BE}"/>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053862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73BFC1-9246-289B-C635-0A00657431C6}"/>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E0929C99-A0DC-9B86-6F81-7A903C2A67A6}"/>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a:extLst>
              <a:ext uri="{FF2B5EF4-FFF2-40B4-BE49-F238E27FC236}">
                <a16:creationId xmlns:a16="http://schemas.microsoft.com/office/drawing/2014/main" id="{14C01B59-A59A-8A97-5ADF-F0D2A3962332}"/>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a:extLst>
              <a:ext uri="{FF2B5EF4-FFF2-40B4-BE49-F238E27FC236}">
                <a16:creationId xmlns:a16="http://schemas.microsoft.com/office/drawing/2014/main" id="{7E97A396-1007-49E8-B35F-1AF08959D5AD}"/>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6" name="Tijdelijke aanduiding voor voettekst 5">
            <a:extLst>
              <a:ext uri="{FF2B5EF4-FFF2-40B4-BE49-F238E27FC236}">
                <a16:creationId xmlns:a16="http://schemas.microsoft.com/office/drawing/2014/main" id="{F5CC25FF-870A-79E2-CDFF-4B8D8A32A5D3}"/>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6A05A1A8-B86B-3948-5218-9A3F5A12B78F}"/>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094576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B5B756-890D-AB08-A4FA-4E30EA12F320}"/>
              </a:ext>
            </a:extLst>
          </p:cNvPr>
          <p:cNvSpPr>
            <a:spLocks noGrp="1"/>
          </p:cNvSpPr>
          <p:nvPr>
            <p:ph type="title"/>
          </p:nvPr>
        </p:nvSpPr>
        <p:spPr>
          <a:xfrm>
            <a:off x="839788" y="365125"/>
            <a:ext cx="10515600" cy="1325563"/>
          </a:xfrm>
        </p:spPr>
        <p:txBody>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5239F47A-BF00-0FCB-7CD8-27A2945BED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DF81F9B1-FA33-5798-2845-D57DA4469964}"/>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a:extLst>
              <a:ext uri="{FF2B5EF4-FFF2-40B4-BE49-F238E27FC236}">
                <a16:creationId xmlns:a16="http://schemas.microsoft.com/office/drawing/2014/main" id="{5BEA6EA0-FBAE-A667-4C7F-6ABA09FA85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E724D8C7-BD3E-B9D5-2587-754130270465}"/>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a:extLst>
              <a:ext uri="{FF2B5EF4-FFF2-40B4-BE49-F238E27FC236}">
                <a16:creationId xmlns:a16="http://schemas.microsoft.com/office/drawing/2014/main" id="{1B4E69C8-A0DC-3256-872A-F6A37AF9A46E}"/>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8" name="Tijdelijke aanduiding voor voettekst 7">
            <a:extLst>
              <a:ext uri="{FF2B5EF4-FFF2-40B4-BE49-F238E27FC236}">
                <a16:creationId xmlns:a16="http://schemas.microsoft.com/office/drawing/2014/main" id="{04FFB29C-464C-3731-0ACC-232BCB23620E}"/>
              </a:ext>
            </a:extLst>
          </p:cNvPr>
          <p:cNvSpPr>
            <a:spLocks noGrp="1"/>
          </p:cNvSpPr>
          <p:nvPr>
            <p:ph type="ftr" sz="quarter" idx="11"/>
          </p:nvPr>
        </p:nvSpPr>
        <p:spPr/>
        <p:txBody>
          <a:bodyPr/>
          <a:lstStyle/>
          <a:p>
            <a:endParaRPr lang="nl-BE"/>
          </a:p>
        </p:txBody>
      </p:sp>
      <p:sp>
        <p:nvSpPr>
          <p:cNvPr id="9" name="Tijdelijke aanduiding voor dianummer 8">
            <a:extLst>
              <a:ext uri="{FF2B5EF4-FFF2-40B4-BE49-F238E27FC236}">
                <a16:creationId xmlns:a16="http://schemas.microsoft.com/office/drawing/2014/main" id="{9F886634-9E15-07C0-F4AA-A5422E8F2D67}"/>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794300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0AD253-FCE7-2406-A459-55CD18D381D0}"/>
              </a:ext>
            </a:extLst>
          </p:cNvPr>
          <p:cNvSpPr>
            <a:spLocks noGrp="1"/>
          </p:cNvSpPr>
          <p:nvPr>
            <p:ph type="title"/>
          </p:nvPr>
        </p:nvSpPr>
        <p:spPr/>
        <p:txBody>
          <a:bodyPr/>
          <a:lstStyle/>
          <a:p>
            <a:r>
              <a:rPr lang="nl-NL"/>
              <a:t>Klik om stijl te bewerken</a:t>
            </a:r>
            <a:endParaRPr lang="nl-BE"/>
          </a:p>
        </p:txBody>
      </p:sp>
      <p:sp>
        <p:nvSpPr>
          <p:cNvPr id="3" name="Tijdelijke aanduiding voor datum 2">
            <a:extLst>
              <a:ext uri="{FF2B5EF4-FFF2-40B4-BE49-F238E27FC236}">
                <a16:creationId xmlns:a16="http://schemas.microsoft.com/office/drawing/2014/main" id="{25FB6FBA-00FD-AF15-386F-DC978A88F419}"/>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4" name="Tijdelijke aanduiding voor voettekst 3">
            <a:extLst>
              <a:ext uri="{FF2B5EF4-FFF2-40B4-BE49-F238E27FC236}">
                <a16:creationId xmlns:a16="http://schemas.microsoft.com/office/drawing/2014/main" id="{BD84DA44-312C-E6CC-065A-8CE5C188B646}"/>
              </a:ext>
            </a:extLst>
          </p:cNvPr>
          <p:cNvSpPr>
            <a:spLocks noGrp="1"/>
          </p:cNvSpPr>
          <p:nvPr>
            <p:ph type="ftr" sz="quarter" idx="11"/>
          </p:nvPr>
        </p:nvSpPr>
        <p:spPr/>
        <p:txBody>
          <a:bodyPr/>
          <a:lstStyle/>
          <a:p>
            <a:endParaRPr lang="nl-BE"/>
          </a:p>
        </p:txBody>
      </p:sp>
      <p:sp>
        <p:nvSpPr>
          <p:cNvPr id="5" name="Tijdelijke aanduiding voor dianummer 4">
            <a:extLst>
              <a:ext uri="{FF2B5EF4-FFF2-40B4-BE49-F238E27FC236}">
                <a16:creationId xmlns:a16="http://schemas.microsoft.com/office/drawing/2014/main" id="{F13B6A5E-88A5-FC9B-66FE-93B809936A42}"/>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1350681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53C9CFD-EB13-987F-4D72-DA87DF4D4626}"/>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3" name="Tijdelijke aanduiding voor voettekst 2">
            <a:extLst>
              <a:ext uri="{FF2B5EF4-FFF2-40B4-BE49-F238E27FC236}">
                <a16:creationId xmlns:a16="http://schemas.microsoft.com/office/drawing/2014/main" id="{D9AF1648-6CEC-38A8-26D1-7C4FF2720BD7}"/>
              </a:ext>
            </a:extLst>
          </p:cNvPr>
          <p:cNvSpPr>
            <a:spLocks noGrp="1"/>
          </p:cNvSpPr>
          <p:nvPr>
            <p:ph type="ftr" sz="quarter" idx="11"/>
          </p:nvPr>
        </p:nvSpPr>
        <p:spPr/>
        <p:txBody>
          <a:bodyPr/>
          <a:lstStyle/>
          <a:p>
            <a:endParaRPr lang="nl-BE"/>
          </a:p>
        </p:txBody>
      </p:sp>
      <p:sp>
        <p:nvSpPr>
          <p:cNvPr id="4" name="Tijdelijke aanduiding voor dianummer 3">
            <a:extLst>
              <a:ext uri="{FF2B5EF4-FFF2-40B4-BE49-F238E27FC236}">
                <a16:creationId xmlns:a16="http://schemas.microsoft.com/office/drawing/2014/main" id="{C8CCEEE1-F7C4-D89D-7B21-5D2C60B17E86}"/>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4194243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3597FB-F02D-5950-26BE-1FFC36761752}"/>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9FCB6EEC-6ACF-7298-E8D0-BA15CD7D3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a:extLst>
              <a:ext uri="{FF2B5EF4-FFF2-40B4-BE49-F238E27FC236}">
                <a16:creationId xmlns:a16="http://schemas.microsoft.com/office/drawing/2014/main" id="{4B900357-7EAD-BC7B-A923-97FBCF4F45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18EFF5D4-DC9D-3EBE-D96B-89D9EBB94728}"/>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6" name="Tijdelijke aanduiding voor voettekst 5">
            <a:extLst>
              <a:ext uri="{FF2B5EF4-FFF2-40B4-BE49-F238E27FC236}">
                <a16:creationId xmlns:a16="http://schemas.microsoft.com/office/drawing/2014/main" id="{374A0750-89BF-8A5A-9CD1-7F5AECD9BD21}"/>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F439F84B-930C-88E2-5D4C-12D54FCF5DB0}"/>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212382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871077-55CC-7D96-BCD4-2F49B2BAAD7F}"/>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afbeelding 2">
            <a:extLst>
              <a:ext uri="{FF2B5EF4-FFF2-40B4-BE49-F238E27FC236}">
                <a16:creationId xmlns:a16="http://schemas.microsoft.com/office/drawing/2014/main" id="{947091DA-FDB0-CFB6-6C2D-F7DD528EA8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a:extLst>
              <a:ext uri="{FF2B5EF4-FFF2-40B4-BE49-F238E27FC236}">
                <a16:creationId xmlns:a16="http://schemas.microsoft.com/office/drawing/2014/main" id="{D2F28BF6-E41F-53F5-C497-2AC4CF3203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6B876DDA-BAA6-971F-43DF-115AA191B0EE}"/>
              </a:ext>
            </a:extLst>
          </p:cNvPr>
          <p:cNvSpPr>
            <a:spLocks noGrp="1"/>
          </p:cNvSpPr>
          <p:nvPr>
            <p:ph type="dt" sz="half" idx="10"/>
          </p:nvPr>
        </p:nvSpPr>
        <p:spPr/>
        <p:txBody>
          <a:bodyPr/>
          <a:lstStyle/>
          <a:p>
            <a:fld id="{0AAAA90E-32AF-4CFC-9B8D-55CFAF3CD0B5}" type="datetimeFigureOut">
              <a:rPr lang="nl-BE" smtClean="0"/>
              <a:t>11/05/2023</a:t>
            </a:fld>
            <a:endParaRPr lang="nl-BE"/>
          </a:p>
        </p:txBody>
      </p:sp>
      <p:sp>
        <p:nvSpPr>
          <p:cNvPr id="6" name="Tijdelijke aanduiding voor voettekst 5">
            <a:extLst>
              <a:ext uri="{FF2B5EF4-FFF2-40B4-BE49-F238E27FC236}">
                <a16:creationId xmlns:a16="http://schemas.microsoft.com/office/drawing/2014/main" id="{356468D3-B112-FCD5-C7DA-47C8E9181C5D}"/>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1A1CCC2A-AB92-2E82-4725-7B043BA15CBA}"/>
              </a:ext>
            </a:extLst>
          </p:cNvPr>
          <p:cNvSpPr>
            <a:spLocks noGrp="1"/>
          </p:cNvSpPr>
          <p:nvPr>
            <p:ph type="sldNum" sz="quarter" idx="12"/>
          </p:nvPr>
        </p:nvSpPr>
        <p:spPr/>
        <p:txBody>
          <a:bodyPr/>
          <a:lstStyle/>
          <a:p>
            <a:fld id="{C6CF7FA5-2536-43BE-B0B0-E6A895D67F8C}" type="slidenum">
              <a:rPr lang="nl-BE" smtClean="0"/>
              <a:t>‹nr.›</a:t>
            </a:fld>
            <a:endParaRPr lang="nl-BE"/>
          </a:p>
        </p:txBody>
      </p:sp>
    </p:spTree>
    <p:extLst>
      <p:ext uri="{BB962C8B-B14F-4D97-AF65-F5344CB8AC3E}">
        <p14:creationId xmlns:p14="http://schemas.microsoft.com/office/powerpoint/2010/main" val="900684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E6AB304-15FD-52C9-4618-E214BD3DD0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16813B20-F058-D018-85EF-B67E8AD4C9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E89AF572-0809-E3F7-B575-F5726A4B80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AAA90E-32AF-4CFC-9B8D-55CFAF3CD0B5}" type="datetimeFigureOut">
              <a:rPr lang="nl-BE" smtClean="0"/>
              <a:t>11/05/2023</a:t>
            </a:fld>
            <a:endParaRPr lang="nl-BE"/>
          </a:p>
        </p:txBody>
      </p:sp>
      <p:sp>
        <p:nvSpPr>
          <p:cNvPr id="5" name="Tijdelijke aanduiding voor voettekst 4">
            <a:extLst>
              <a:ext uri="{FF2B5EF4-FFF2-40B4-BE49-F238E27FC236}">
                <a16:creationId xmlns:a16="http://schemas.microsoft.com/office/drawing/2014/main" id="{3886F3A1-A267-DD7B-F473-13F217C4C9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a:extLst>
              <a:ext uri="{FF2B5EF4-FFF2-40B4-BE49-F238E27FC236}">
                <a16:creationId xmlns:a16="http://schemas.microsoft.com/office/drawing/2014/main" id="{5D80A5E5-D0B8-8246-E228-0A0B966CE5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CF7FA5-2536-43BE-B0B0-E6A895D67F8C}" type="slidenum">
              <a:rPr lang="nl-BE" smtClean="0"/>
              <a:t>‹nr.›</a:t>
            </a:fld>
            <a:endParaRPr lang="nl-BE"/>
          </a:p>
        </p:txBody>
      </p:sp>
    </p:spTree>
    <p:extLst>
      <p:ext uri="{BB962C8B-B14F-4D97-AF65-F5344CB8AC3E}">
        <p14:creationId xmlns:p14="http://schemas.microsoft.com/office/powerpoint/2010/main" val="4274690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fbeelding 4" descr="Afbeelding met concert, muziek, licht&#10;&#10;Automatisch gegenereerde beschrijving">
            <a:extLst>
              <a:ext uri="{FF2B5EF4-FFF2-40B4-BE49-F238E27FC236}">
                <a16:creationId xmlns:a16="http://schemas.microsoft.com/office/drawing/2014/main" id="{BF3163B1-1678-4947-1EEA-C9E433BD7634}"/>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t="15367" b="364"/>
          <a:stretch/>
        </p:blipFill>
        <p:spPr>
          <a:xfrm>
            <a:off x="20" y="1"/>
            <a:ext cx="12191980" cy="6857999"/>
          </a:xfrm>
          <a:prstGeom prst="rect">
            <a:avLst/>
          </a:prstGeom>
        </p:spPr>
      </p:pic>
      <p:sp>
        <p:nvSpPr>
          <p:cNvPr id="2" name="Titel 1">
            <a:extLst>
              <a:ext uri="{FF2B5EF4-FFF2-40B4-BE49-F238E27FC236}">
                <a16:creationId xmlns:a16="http://schemas.microsoft.com/office/drawing/2014/main" id="{DA0794F5-4043-F009-D5F5-DFFBB65FF9DA}"/>
              </a:ext>
            </a:extLst>
          </p:cNvPr>
          <p:cNvSpPr>
            <a:spLocks noGrp="1"/>
          </p:cNvSpPr>
          <p:nvPr>
            <p:ph type="ctrTitle"/>
          </p:nvPr>
        </p:nvSpPr>
        <p:spPr>
          <a:xfrm>
            <a:off x="1524000" y="2398143"/>
            <a:ext cx="9144000" cy="925997"/>
          </a:xfrm>
        </p:spPr>
        <p:txBody>
          <a:bodyPr>
            <a:normAutofit/>
          </a:bodyPr>
          <a:lstStyle/>
          <a:p>
            <a:r>
              <a:rPr lang="nl-BE" b="1" dirty="0">
                <a:solidFill>
                  <a:srgbClr val="FFFFFF"/>
                </a:solidFill>
                <a:latin typeface="Abadi" panose="020B0604020104020204" pitchFamily="34" charset="0"/>
              </a:rPr>
              <a:t>RAP </a:t>
            </a:r>
            <a:r>
              <a:rPr lang="nl-BE" b="1" dirty="0" err="1">
                <a:solidFill>
                  <a:srgbClr val="FFFFFF"/>
                </a:solidFill>
                <a:latin typeface="Abadi" panose="020B0604020104020204" pitchFamily="34" charset="0"/>
              </a:rPr>
              <a:t>vs</a:t>
            </a:r>
            <a:r>
              <a:rPr lang="nl-BE" b="1" dirty="0">
                <a:solidFill>
                  <a:srgbClr val="FFFFFF"/>
                </a:solidFill>
                <a:latin typeface="Abadi" panose="020B0604020104020204" pitchFamily="34" charset="0"/>
              </a:rPr>
              <a:t> POP</a:t>
            </a:r>
          </a:p>
        </p:txBody>
      </p:sp>
      <p:sp>
        <p:nvSpPr>
          <p:cNvPr id="3" name="Ondertitel 2">
            <a:extLst>
              <a:ext uri="{FF2B5EF4-FFF2-40B4-BE49-F238E27FC236}">
                <a16:creationId xmlns:a16="http://schemas.microsoft.com/office/drawing/2014/main" id="{1F50A171-A8E5-C8DF-DA6F-663B942F2EDC}"/>
              </a:ext>
            </a:extLst>
          </p:cNvPr>
          <p:cNvSpPr>
            <a:spLocks noGrp="1"/>
          </p:cNvSpPr>
          <p:nvPr>
            <p:ph type="subTitle" idx="1"/>
          </p:nvPr>
        </p:nvSpPr>
        <p:spPr>
          <a:xfrm>
            <a:off x="1524000" y="4159404"/>
            <a:ext cx="9144000" cy="1098395"/>
          </a:xfrm>
        </p:spPr>
        <p:txBody>
          <a:bodyPr>
            <a:normAutofit/>
          </a:bodyPr>
          <a:lstStyle/>
          <a:p>
            <a:r>
              <a:rPr lang="nl-BE" dirty="0">
                <a:solidFill>
                  <a:srgbClr val="FFFFFF"/>
                </a:solidFill>
              </a:rPr>
              <a:t>Victor Barra</a:t>
            </a:r>
          </a:p>
        </p:txBody>
      </p:sp>
    </p:spTree>
    <p:extLst>
      <p:ext uri="{BB962C8B-B14F-4D97-AF65-F5344CB8AC3E}">
        <p14:creationId xmlns:p14="http://schemas.microsoft.com/office/powerpoint/2010/main" val="323092020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164D7D-97DC-E933-5148-A17992B01A5D}"/>
              </a:ext>
            </a:extLst>
          </p:cNvPr>
          <p:cNvSpPr>
            <a:spLocks noGrp="1"/>
          </p:cNvSpPr>
          <p:nvPr>
            <p:ph type="ctrTitle"/>
          </p:nvPr>
        </p:nvSpPr>
        <p:spPr>
          <a:xfrm>
            <a:off x="1524000" y="344385"/>
            <a:ext cx="9144000" cy="992393"/>
          </a:xfrm>
        </p:spPr>
        <p:txBody>
          <a:bodyPr>
            <a:normAutofit/>
          </a:bodyPr>
          <a:lstStyle/>
          <a:p>
            <a:r>
              <a:rPr lang="nl-BE" sz="5200" b="1" dirty="0"/>
              <a:t>POP (1)</a:t>
            </a:r>
          </a:p>
        </p:txBody>
      </p:sp>
      <p:pic>
        <p:nvPicPr>
          <p:cNvPr id="6146" name="Picture 2">
            <a:extLst>
              <a:ext uri="{FF2B5EF4-FFF2-40B4-BE49-F238E27FC236}">
                <a16:creationId xmlns:a16="http://schemas.microsoft.com/office/drawing/2014/main" id="{40318FA9-52B5-A0BC-AD02-AAEEDF5800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6691" y="2360076"/>
            <a:ext cx="2400299" cy="2400299"/>
          </a:xfrm>
          <a:prstGeom prst="rect">
            <a:avLst/>
          </a:prstGeom>
          <a:noFill/>
          <a:extLst>
            <a:ext uri="{909E8E84-426E-40DD-AFC4-6F175D3DCCD1}">
              <a14:hiddenFill xmlns:a14="http://schemas.microsoft.com/office/drawing/2010/main">
                <a:solidFill>
                  <a:srgbClr val="FFFFFF"/>
                </a:solidFill>
              </a14:hiddenFill>
            </a:ext>
          </a:extLst>
        </p:spPr>
      </p:pic>
      <p:sp>
        <p:nvSpPr>
          <p:cNvPr id="7" name="Tekstvak 6">
            <a:extLst>
              <a:ext uri="{FF2B5EF4-FFF2-40B4-BE49-F238E27FC236}">
                <a16:creationId xmlns:a16="http://schemas.microsoft.com/office/drawing/2014/main" id="{933A7C4C-A9AD-0760-2F97-8374CD785E1A}"/>
              </a:ext>
            </a:extLst>
          </p:cNvPr>
          <p:cNvSpPr txBox="1"/>
          <p:nvPr/>
        </p:nvSpPr>
        <p:spPr>
          <a:xfrm>
            <a:off x="1912562" y="1578608"/>
            <a:ext cx="3048742" cy="369332"/>
          </a:xfrm>
          <a:prstGeom prst="rect">
            <a:avLst/>
          </a:prstGeom>
          <a:noFill/>
        </p:spPr>
        <p:txBody>
          <a:bodyPr wrap="square" rtlCol="0">
            <a:spAutoFit/>
          </a:bodyPr>
          <a:lstStyle/>
          <a:p>
            <a:r>
              <a:rPr lang="nl-BE" b="1" dirty="0"/>
              <a:t>Song: </a:t>
            </a:r>
            <a:r>
              <a:rPr lang="nl-BE" dirty="0"/>
              <a:t>24K </a:t>
            </a:r>
            <a:r>
              <a:rPr lang="nl-BE" dirty="0" err="1"/>
              <a:t>magic</a:t>
            </a:r>
            <a:r>
              <a:rPr lang="nl-BE" dirty="0"/>
              <a:t> – Bruno Mars</a:t>
            </a:r>
          </a:p>
        </p:txBody>
      </p:sp>
      <p:pic>
        <p:nvPicPr>
          <p:cNvPr id="9" name="Afbeelding 8">
            <a:extLst>
              <a:ext uri="{FF2B5EF4-FFF2-40B4-BE49-F238E27FC236}">
                <a16:creationId xmlns:a16="http://schemas.microsoft.com/office/drawing/2014/main" id="{BE18D61A-EEC8-44B7-7BB4-2E741719545D}"/>
              </a:ext>
            </a:extLst>
          </p:cNvPr>
          <p:cNvPicPr>
            <a:picLocks noChangeAspect="1"/>
          </p:cNvPicPr>
          <p:nvPr/>
        </p:nvPicPr>
        <p:blipFill>
          <a:blip r:embed="rId4"/>
          <a:stretch>
            <a:fillRect/>
          </a:stretch>
        </p:blipFill>
        <p:spPr>
          <a:xfrm>
            <a:off x="1798404" y="5072780"/>
            <a:ext cx="3277057" cy="419158"/>
          </a:xfrm>
          <a:prstGeom prst="rect">
            <a:avLst/>
          </a:prstGeom>
        </p:spPr>
      </p:pic>
      <p:pic>
        <p:nvPicPr>
          <p:cNvPr id="6148" name="Picture 4" descr="Cover art for Blow Your Mind (Mwah) by Dua Lipa">
            <a:extLst>
              <a:ext uri="{FF2B5EF4-FFF2-40B4-BE49-F238E27FC236}">
                <a16:creationId xmlns:a16="http://schemas.microsoft.com/office/drawing/2014/main" id="{CC5B4AC6-8464-89DB-FB8E-7FFB84BA1E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30764" y="2360076"/>
            <a:ext cx="2400299" cy="2400299"/>
          </a:xfrm>
          <a:prstGeom prst="rect">
            <a:avLst/>
          </a:prstGeom>
          <a:noFill/>
          <a:extLst>
            <a:ext uri="{909E8E84-426E-40DD-AFC4-6F175D3DCCD1}">
              <a14:hiddenFill xmlns:a14="http://schemas.microsoft.com/office/drawing/2010/main">
                <a:solidFill>
                  <a:srgbClr val="FFFFFF"/>
                </a:solidFill>
              </a14:hiddenFill>
            </a:ext>
          </a:extLst>
        </p:spPr>
      </p:pic>
      <p:sp>
        <p:nvSpPr>
          <p:cNvPr id="10" name="Tekstvak 9">
            <a:extLst>
              <a:ext uri="{FF2B5EF4-FFF2-40B4-BE49-F238E27FC236}">
                <a16:creationId xmlns:a16="http://schemas.microsoft.com/office/drawing/2014/main" id="{F94519FD-E767-9AE2-8993-EBC2A6FBCF87}"/>
              </a:ext>
            </a:extLst>
          </p:cNvPr>
          <p:cNvSpPr txBox="1"/>
          <p:nvPr/>
        </p:nvSpPr>
        <p:spPr>
          <a:xfrm>
            <a:off x="7116540" y="1578609"/>
            <a:ext cx="3428748" cy="369332"/>
          </a:xfrm>
          <a:prstGeom prst="rect">
            <a:avLst/>
          </a:prstGeom>
          <a:noFill/>
        </p:spPr>
        <p:txBody>
          <a:bodyPr wrap="square" rtlCol="0">
            <a:spAutoFit/>
          </a:bodyPr>
          <a:lstStyle/>
          <a:p>
            <a:r>
              <a:rPr lang="nl-BE" b="1" dirty="0"/>
              <a:t>Song: </a:t>
            </a:r>
            <a:r>
              <a:rPr lang="nl-BE" dirty="0"/>
              <a:t>Blow </a:t>
            </a:r>
            <a:r>
              <a:rPr lang="nl-BE" dirty="0" err="1"/>
              <a:t>your</a:t>
            </a:r>
            <a:r>
              <a:rPr lang="nl-BE" dirty="0"/>
              <a:t> mind – </a:t>
            </a:r>
            <a:r>
              <a:rPr lang="nl-BE" dirty="0" err="1"/>
              <a:t>Dua</a:t>
            </a:r>
            <a:r>
              <a:rPr lang="nl-BE" dirty="0"/>
              <a:t> </a:t>
            </a:r>
            <a:r>
              <a:rPr lang="nl-BE" dirty="0" err="1"/>
              <a:t>Lipa</a:t>
            </a:r>
            <a:endParaRPr lang="nl-BE" dirty="0"/>
          </a:p>
        </p:txBody>
      </p:sp>
      <p:pic>
        <p:nvPicPr>
          <p:cNvPr id="12" name="Afbeelding 11">
            <a:extLst>
              <a:ext uri="{FF2B5EF4-FFF2-40B4-BE49-F238E27FC236}">
                <a16:creationId xmlns:a16="http://schemas.microsoft.com/office/drawing/2014/main" id="{5EACA348-3DA9-B65A-FC3F-07D890DDB9F8}"/>
              </a:ext>
            </a:extLst>
          </p:cNvPr>
          <p:cNvPicPr>
            <a:picLocks noChangeAspect="1"/>
          </p:cNvPicPr>
          <p:nvPr/>
        </p:nvPicPr>
        <p:blipFill>
          <a:blip r:embed="rId6"/>
          <a:stretch>
            <a:fillRect/>
          </a:stretch>
        </p:blipFill>
        <p:spPr>
          <a:xfrm>
            <a:off x="6249278" y="5072781"/>
            <a:ext cx="5163271" cy="419158"/>
          </a:xfrm>
          <a:prstGeom prst="rect">
            <a:avLst/>
          </a:prstGeom>
        </p:spPr>
      </p:pic>
    </p:spTree>
    <p:extLst>
      <p:ext uri="{BB962C8B-B14F-4D97-AF65-F5344CB8AC3E}">
        <p14:creationId xmlns:p14="http://schemas.microsoft.com/office/powerpoint/2010/main" val="3915135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0A75AF66-698D-E253-C1F1-FCE819A1111C}"/>
              </a:ext>
            </a:extLst>
          </p:cNvPr>
          <p:cNvSpPr>
            <a:spLocks noGrp="1"/>
          </p:cNvSpPr>
          <p:nvPr>
            <p:ph type="ctrTitle"/>
          </p:nvPr>
        </p:nvSpPr>
        <p:spPr>
          <a:xfrm>
            <a:off x="1524000" y="415636"/>
            <a:ext cx="9144000" cy="933018"/>
          </a:xfrm>
        </p:spPr>
        <p:txBody>
          <a:bodyPr>
            <a:normAutofit/>
          </a:bodyPr>
          <a:lstStyle/>
          <a:p>
            <a:r>
              <a:rPr lang="nl-BE" sz="5200" b="1" dirty="0"/>
              <a:t>RAP (0)</a:t>
            </a:r>
          </a:p>
        </p:txBody>
      </p:sp>
      <p:pic>
        <p:nvPicPr>
          <p:cNvPr id="5122" name="Picture 2" descr="Cover art for Bartier Cardi by Cardi B">
            <a:extLst>
              <a:ext uri="{FF2B5EF4-FFF2-40B4-BE49-F238E27FC236}">
                <a16:creationId xmlns:a16="http://schemas.microsoft.com/office/drawing/2014/main" id="{95F70CF8-61C0-548E-4F7B-AF2FDF2A41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7025" y="2496643"/>
            <a:ext cx="2400300" cy="2400300"/>
          </a:xfrm>
          <a:prstGeom prst="rect">
            <a:avLst/>
          </a:prstGeom>
          <a:noFill/>
          <a:extLst>
            <a:ext uri="{909E8E84-426E-40DD-AFC4-6F175D3DCCD1}">
              <a14:hiddenFill xmlns:a14="http://schemas.microsoft.com/office/drawing/2010/main">
                <a:solidFill>
                  <a:srgbClr val="FFFFFF"/>
                </a:solidFill>
              </a14:hiddenFill>
            </a:ext>
          </a:extLst>
        </p:spPr>
      </p:pic>
      <p:pic>
        <p:nvPicPr>
          <p:cNvPr id="8" name="Afbeelding 7">
            <a:extLst>
              <a:ext uri="{FF2B5EF4-FFF2-40B4-BE49-F238E27FC236}">
                <a16:creationId xmlns:a16="http://schemas.microsoft.com/office/drawing/2014/main" id="{CF36C01A-F649-FA6E-C924-40C4887AC4D2}"/>
              </a:ext>
            </a:extLst>
          </p:cNvPr>
          <p:cNvPicPr>
            <a:picLocks noChangeAspect="1"/>
          </p:cNvPicPr>
          <p:nvPr/>
        </p:nvPicPr>
        <p:blipFill>
          <a:blip r:embed="rId4"/>
          <a:stretch>
            <a:fillRect/>
          </a:stretch>
        </p:blipFill>
        <p:spPr>
          <a:xfrm>
            <a:off x="1340462" y="5207123"/>
            <a:ext cx="3953427" cy="419158"/>
          </a:xfrm>
          <a:prstGeom prst="rect">
            <a:avLst/>
          </a:prstGeom>
        </p:spPr>
      </p:pic>
      <p:sp>
        <p:nvSpPr>
          <p:cNvPr id="9" name="Tekstvak 8">
            <a:extLst>
              <a:ext uri="{FF2B5EF4-FFF2-40B4-BE49-F238E27FC236}">
                <a16:creationId xmlns:a16="http://schemas.microsoft.com/office/drawing/2014/main" id="{633EBFED-75BD-BD99-012F-A6E90058B453}"/>
              </a:ext>
            </a:extLst>
          </p:cNvPr>
          <p:cNvSpPr txBox="1"/>
          <p:nvPr/>
        </p:nvSpPr>
        <p:spPr>
          <a:xfrm>
            <a:off x="1938896" y="1715175"/>
            <a:ext cx="3048742" cy="369332"/>
          </a:xfrm>
          <a:prstGeom prst="rect">
            <a:avLst/>
          </a:prstGeom>
          <a:noFill/>
        </p:spPr>
        <p:txBody>
          <a:bodyPr wrap="square" rtlCol="0">
            <a:spAutoFit/>
          </a:bodyPr>
          <a:lstStyle/>
          <a:p>
            <a:r>
              <a:rPr lang="nl-BE" b="1" dirty="0"/>
              <a:t>Song: </a:t>
            </a:r>
            <a:r>
              <a:rPr lang="nl-BE" dirty="0" err="1"/>
              <a:t>Bardier</a:t>
            </a:r>
            <a:r>
              <a:rPr lang="nl-BE" dirty="0"/>
              <a:t> </a:t>
            </a:r>
            <a:r>
              <a:rPr lang="nl-BE" dirty="0" err="1"/>
              <a:t>Cardi</a:t>
            </a:r>
            <a:r>
              <a:rPr lang="nl-BE" dirty="0"/>
              <a:t> – </a:t>
            </a:r>
            <a:r>
              <a:rPr lang="nl-BE" dirty="0" err="1"/>
              <a:t>Cardi</a:t>
            </a:r>
            <a:r>
              <a:rPr lang="nl-BE" dirty="0"/>
              <a:t> B</a:t>
            </a:r>
          </a:p>
        </p:txBody>
      </p:sp>
      <p:pic>
        <p:nvPicPr>
          <p:cNvPr id="5124" name="Picture 4" descr="Cover art for Gucci Gang by Lil Pump">
            <a:extLst>
              <a:ext uri="{FF2B5EF4-FFF2-40B4-BE49-F238E27FC236}">
                <a16:creationId xmlns:a16="http://schemas.microsoft.com/office/drawing/2014/main" id="{F9BBC6CE-0396-CEA3-6F5A-C1B3E60C02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79440" y="2413516"/>
            <a:ext cx="2400300" cy="2400300"/>
          </a:xfrm>
          <a:prstGeom prst="rect">
            <a:avLst/>
          </a:prstGeom>
          <a:noFill/>
          <a:extLst>
            <a:ext uri="{909E8E84-426E-40DD-AFC4-6F175D3DCCD1}">
              <a14:hiddenFill xmlns:a14="http://schemas.microsoft.com/office/drawing/2010/main">
                <a:solidFill>
                  <a:srgbClr val="FFFFFF"/>
                </a:solidFill>
              </a14:hiddenFill>
            </a:ext>
          </a:extLst>
        </p:spPr>
      </p:pic>
      <p:sp>
        <p:nvSpPr>
          <p:cNvPr id="10" name="Tekstvak 9">
            <a:extLst>
              <a:ext uri="{FF2B5EF4-FFF2-40B4-BE49-F238E27FC236}">
                <a16:creationId xmlns:a16="http://schemas.microsoft.com/office/drawing/2014/main" id="{FE08B2B7-C465-9843-624B-C0FA669650FA}"/>
              </a:ext>
            </a:extLst>
          </p:cNvPr>
          <p:cNvSpPr txBox="1"/>
          <p:nvPr/>
        </p:nvSpPr>
        <p:spPr>
          <a:xfrm>
            <a:off x="7355219" y="1715175"/>
            <a:ext cx="3048742" cy="369332"/>
          </a:xfrm>
          <a:prstGeom prst="rect">
            <a:avLst/>
          </a:prstGeom>
          <a:noFill/>
        </p:spPr>
        <p:txBody>
          <a:bodyPr wrap="square" rtlCol="0">
            <a:spAutoFit/>
          </a:bodyPr>
          <a:lstStyle/>
          <a:p>
            <a:r>
              <a:rPr lang="nl-BE" b="1" dirty="0"/>
              <a:t>Song: </a:t>
            </a:r>
            <a:r>
              <a:rPr lang="nl-BE" dirty="0"/>
              <a:t>GUCCI GANG – lil Pump</a:t>
            </a:r>
          </a:p>
        </p:txBody>
      </p:sp>
      <p:pic>
        <p:nvPicPr>
          <p:cNvPr id="14" name="Afbeelding 13">
            <a:extLst>
              <a:ext uri="{FF2B5EF4-FFF2-40B4-BE49-F238E27FC236}">
                <a16:creationId xmlns:a16="http://schemas.microsoft.com/office/drawing/2014/main" id="{657FD4BD-F149-531F-7735-7154A5AECD50}"/>
              </a:ext>
            </a:extLst>
          </p:cNvPr>
          <p:cNvPicPr>
            <a:picLocks noChangeAspect="1"/>
          </p:cNvPicPr>
          <p:nvPr/>
        </p:nvPicPr>
        <p:blipFill>
          <a:blip r:embed="rId6"/>
          <a:stretch>
            <a:fillRect/>
          </a:stretch>
        </p:blipFill>
        <p:spPr>
          <a:xfrm>
            <a:off x="6898113" y="5189123"/>
            <a:ext cx="3953427" cy="437158"/>
          </a:xfrm>
          <a:prstGeom prst="rect">
            <a:avLst/>
          </a:prstGeom>
        </p:spPr>
      </p:pic>
    </p:spTree>
    <p:extLst>
      <p:ext uri="{BB962C8B-B14F-4D97-AF65-F5344CB8AC3E}">
        <p14:creationId xmlns:p14="http://schemas.microsoft.com/office/powerpoint/2010/main" val="3372140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red no music no life signage">
            <a:extLst>
              <a:ext uri="{FF2B5EF4-FFF2-40B4-BE49-F238E27FC236}">
                <a16:creationId xmlns:a16="http://schemas.microsoft.com/office/drawing/2014/main" id="{95B61677-4586-51CA-887E-DA3A58E35E74}"/>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a:stretch/>
        </p:blipFill>
        <p:spPr bwMode="auto">
          <a:xfrm>
            <a:off x="0" y="1"/>
            <a:ext cx="1219198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682690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6C4118A-B523-45D9-B427-8E05B2DEA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endParaRPr>
          </a:p>
        </p:txBody>
      </p:sp>
      <p:sp>
        <p:nvSpPr>
          <p:cNvPr id="2" name="Titel 1">
            <a:extLst>
              <a:ext uri="{FF2B5EF4-FFF2-40B4-BE49-F238E27FC236}">
                <a16:creationId xmlns:a16="http://schemas.microsoft.com/office/drawing/2014/main" id="{A010AFA1-35BA-C18D-22F9-07076A81AF6A}"/>
              </a:ext>
            </a:extLst>
          </p:cNvPr>
          <p:cNvSpPr>
            <a:spLocks noGrp="1"/>
          </p:cNvSpPr>
          <p:nvPr>
            <p:ph type="ctrTitle"/>
          </p:nvPr>
        </p:nvSpPr>
        <p:spPr>
          <a:xfrm>
            <a:off x="836675" y="420741"/>
            <a:ext cx="4899039" cy="1023104"/>
          </a:xfrm>
          <a:noFill/>
        </p:spPr>
        <p:txBody>
          <a:bodyPr>
            <a:normAutofit/>
          </a:bodyPr>
          <a:lstStyle/>
          <a:p>
            <a:pPr algn="l"/>
            <a:r>
              <a:rPr lang="nl-BE" sz="5200" b="1" dirty="0"/>
              <a:t>POP</a:t>
            </a:r>
          </a:p>
        </p:txBody>
      </p:sp>
      <p:sp>
        <p:nvSpPr>
          <p:cNvPr id="3" name="Ondertitel 2">
            <a:extLst>
              <a:ext uri="{FF2B5EF4-FFF2-40B4-BE49-F238E27FC236}">
                <a16:creationId xmlns:a16="http://schemas.microsoft.com/office/drawing/2014/main" id="{A08482DC-6096-1D95-6375-254628363D3E}"/>
              </a:ext>
            </a:extLst>
          </p:cNvPr>
          <p:cNvSpPr>
            <a:spLocks noGrp="1"/>
          </p:cNvSpPr>
          <p:nvPr>
            <p:ph type="subTitle" idx="1"/>
          </p:nvPr>
        </p:nvSpPr>
        <p:spPr>
          <a:xfrm>
            <a:off x="598480" y="1864586"/>
            <a:ext cx="4899039" cy="4001824"/>
          </a:xfrm>
          <a:noFill/>
        </p:spPr>
        <p:txBody>
          <a:bodyPr>
            <a:normAutofit/>
          </a:bodyPr>
          <a:lstStyle/>
          <a:p>
            <a:pPr marL="342900" indent="-342900" algn="l">
              <a:buFont typeface="Arial" panose="020B0604020202020204" pitchFamily="34" charset="0"/>
              <a:buChar char="•"/>
            </a:pPr>
            <a:r>
              <a:rPr lang="nl-BE" dirty="0" err="1">
                <a:latin typeface="Abadi" panose="020B0604020104020204" pitchFamily="34" charset="0"/>
              </a:rPr>
              <a:t>Catchy</a:t>
            </a:r>
            <a:r>
              <a:rPr lang="nl-BE" dirty="0">
                <a:latin typeface="Abadi" panose="020B0604020104020204" pitchFamily="34" charset="0"/>
              </a:rPr>
              <a:t> </a:t>
            </a:r>
            <a:r>
              <a:rPr lang="nl-BE" dirty="0" err="1">
                <a:latin typeface="Abadi" panose="020B0604020104020204" pitchFamily="34" charset="0"/>
              </a:rPr>
              <a:t>melodies</a:t>
            </a:r>
            <a:endParaRPr lang="nl-BE" dirty="0">
              <a:latin typeface="Abadi" panose="020B0604020104020204" pitchFamily="34" charset="0"/>
            </a:endParaRPr>
          </a:p>
          <a:p>
            <a:pPr algn="l"/>
            <a:endParaRPr lang="nl-BE" dirty="0">
              <a:latin typeface="Abadi" panose="020B0604020104020204" pitchFamily="34" charset="0"/>
            </a:endParaRPr>
          </a:p>
          <a:p>
            <a:pPr marL="342900" indent="-342900" algn="l">
              <a:buFont typeface="Arial" panose="020B0604020202020204" pitchFamily="34" charset="0"/>
              <a:buChar char="•"/>
            </a:pPr>
            <a:r>
              <a:rPr lang="nl-BE" dirty="0" err="1">
                <a:latin typeface="Abadi" panose="020B0604020104020204" pitchFamily="34" charset="0"/>
              </a:rPr>
              <a:t>Relatable</a:t>
            </a:r>
            <a:r>
              <a:rPr lang="nl-BE" dirty="0">
                <a:latin typeface="Abadi" panose="020B0604020104020204" pitchFamily="34" charset="0"/>
              </a:rPr>
              <a:t> </a:t>
            </a:r>
            <a:r>
              <a:rPr lang="nl-BE" dirty="0" err="1">
                <a:latin typeface="Abadi" panose="020B0604020104020204" pitchFamily="34" charset="0"/>
              </a:rPr>
              <a:t>lyrics</a:t>
            </a:r>
            <a:endParaRPr lang="nl-BE" dirty="0">
              <a:latin typeface="Abadi" panose="020B0604020104020204" pitchFamily="34" charset="0"/>
            </a:endParaRPr>
          </a:p>
          <a:p>
            <a:pPr algn="l"/>
            <a:endParaRPr lang="nl-BE" dirty="0">
              <a:latin typeface="Abadi" panose="020B0604020104020204" pitchFamily="34" charset="0"/>
            </a:endParaRPr>
          </a:p>
          <a:p>
            <a:pPr marL="342900" indent="-342900" algn="l">
              <a:buFont typeface="Arial" panose="020B0604020202020204" pitchFamily="34" charset="0"/>
              <a:buChar char="•"/>
            </a:pPr>
            <a:r>
              <a:rPr lang="nl-BE" dirty="0" err="1">
                <a:latin typeface="Abadi" panose="020B0604020104020204" pitchFamily="34" charset="0"/>
              </a:rPr>
              <a:t>Upbeat</a:t>
            </a:r>
            <a:r>
              <a:rPr lang="nl-BE" dirty="0">
                <a:latin typeface="Abadi" panose="020B0604020104020204" pitchFamily="34" charset="0"/>
              </a:rPr>
              <a:t> tempo</a:t>
            </a:r>
          </a:p>
          <a:p>
            <a:pPr algn="l"/>
            <a:endParaRPr lang="nl-BE" dirty="0">
              <a:latin typeface="Abadi" panose="020B0604020104020204" pitchFamily="34" charset="0"/>
            </a:endParaRPr>
          </a:p>
          <a:p>
            <a:pPr marL="342900" indent="-342900" algn="l">
              <a:buFont typeface="Arial" panose="020B0604020202020204" pitchFamily="34" charset="0"/>
              <a:buChar char="•"/>
            </a:pPr>
            <a:r>
              <a:rPr lang="nl-BE" dirty="0">
                <a:latin typeface="Abadi" panose="020B0604020104020204" pitchFamily="34" charset="0"/>
              </a:rPr>
              <a:t>Clean </a:t>
            </a:r>
            <a:r>
              <a:rPr lang="nl-BE" dirty="0" err="1">
                <a:latin typeface="Abadi" panose="020B0604020104020204" pitchFamily="34" charset="0"/>
              </a:rPr>
              <a:t>and</a:t>
            </a:r>
            <a:r>
              <a:rPr lang="nl-BE" dirty="0">
                <a:latin typeface="Abadi" panose="020B0604020104020204" pitchFamily="34" charset="0"/>
              </a:rPr>
              <a:t> Professional</a:t>
            </a:r>
          </a:p>
        </p:txBody>
      </p:sp>
      <p:pic>
        <p:nvPicPr>
          <p:cNvPr id="7" name="Afbeelding 6" descr="Afbeelding met persoon, Menselijk gezicht, kleding, Dans&#10;&#10;Automatisch gegenereerde beschrijving">
            <a:extLst>
              <a:ext uri="{FF2B5EF4-FFF2-40B4-BE49-F238E27FC236}">
                <a16:creationId xmlns:a16="http://schemas.microsoft.com/office/drawing/2014/main" id="{70B4D2B9-766A-5D20-3A09-A44B6F6FA0BE}"/>
              </a:ext>
            </a:extLst>
          </p:cNvPr>
          <p:cNvPicPr>
            <a:picLocks noChangeAspect="1"/>
          </p:cNvPicPr>
          <p:nvPr/>
        </p:nvPicPr>
        <p:blipFill rotWithShape="1">
          <a:blip r:embed="rId3">
            <a:extLst>
              <a:ext uri="{28A0092B-C50C-407E-A947-70E740481C1C}">
                <a14:useLocalDpi xmlns:a14="http://schemas.microsoft.com/office/drawing/2010/main" val="0"/>
              </a:ext>
            </a:extLst>
          </a:blip>
          <a:srcRect l="22287" r="18285" b="-1"/>
          <a:stretch/>
        </p:blipFill>
        <p:spPr>
          <a:xfrm>
            <a:off x="6095999" y="10"/>
            <a:ext cx="6105655" cy="6857990"/>
          </a:xfrm>
          <a:prstGeom prst="rect">
            <a:avLst/>
          </a:prstGeom>
        </p:spPr>
      </p:pic>
    </p:spTree>
    <p:extLst>
      <p:ext uri="{BB962C8B-B14F-4D97-AF65-F5344CB8AC3E}">
        <p14:creationId xmlns:p14="http://schemas.microsoft.com/office/powerpoint/2010/main" val="2300652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2E93C430-7B79-8DC4-1ABD-644FB6850618}"/>
              </a:ext>
            </a:extLst>
          </p:cNvPr>
          <p:cNvSpPr>
            <a:spLocks noGrp="1"/>
          </p:cNvSpPr>
          <p:nvPr>
            <p:ph type="ctrTitle"/>
          </p:nvPr>
        </p:nvSpPr>
        <p:spPr>
          <a:xfrm>
            <a:off x="6739143" y="463938"/>
            <a:ext cx="2131989" cy="1167137"/>
          </a:xfrm>
        </p:spPr>
        <p:txBody>
          <a:bodyPr vert="horz" lIns="91440" tIns="45720" rIns="91440" bIns="45720" rtlCol="0" anchor="ctr">
            <a:normAutofit/>
          </a:bodyPr>
          <a:lstStyle/>
          <a:p>
            <a:pPr algn="l"/>
            <a:r>
              <a:rPr lang="en-US" b="1" dirty="0"/>
              <a:t>RAP</a:t>
            </a:r>
          </a:p>
        </p:txBody>
      </p:sp>
      <p:sp>
        <p:nvSpPr>
          <p:cNvPr id="3" name="Ondertitel 2">
            <a:extLst>
              <a:ext uri="{FF2B5EF4-FFF2-40B4-BE49-F238E27FC236}">
                <a16:creationId xmlns:a16="http://schemas.microsoft.com/office/drawing/2014/main" id="{B2A6FE67-2B15-AF2E-854B-77BEF2C05929}"/>
              </a:ext>
            </a:extLst>
          </p:cNvPr>
          <p:cNvSpPr>
            <a:spLocks noGrp="1"/>
          </p:cNvSpPr>
          <p:nvPr>
            <p:ph type="subTitle" idx="1"/>
          </p:nvPr>
        </p:nvSpPr>
        <p:spPr>
          <a:xfrm>
            <a:off x="6561014" y="2095013"/>
            <a:ext cx="3408424" cy="1835719"/>
          </a:xfrm>
        </p:spPr>
        <p:txBody>
          <a:bodyPr vert="horz" lIns="91440" tIns="45720" rIns="91440" bIns="45720" rtlCol="0">
            <a:noAutofit/>
          </a:bodyPr>
          <a:lstStyle/>
          <a:p>
            <a:pPr marL="342900" indent="-228600" algn="l">
              <a:buFont typeface="Arial" panose="020B0604020202020204" pitchFamily="34" charset="0"/>
              <a:buChar char="•"/>
            </a:pPr>
            <a:r>
              <a:rPr lang="en-US" dirty="0">
                <a:latin typeface="Abadi" panose="020B0604020104020204" pitchFamily="34" charset="0"/>
              </a:rPr>
              <a:t>Rhyming + Rhythmic </a:t>
            </a:r>
          </a:p>
          <a:p>
            <a:pPr marL="114300" algn="l"/>
            <a:endParaRPr lang="en-US" dirty="0">
              <a:latin typeface="Abadi" panose="020B0604020104020204" pitchFamily="34" charset="0"/>
            </a:endParaRPr>
          </a:p>
          <a:p>
            <a:pPr marL="342900" indent="-228600" algn="l">
              <a:buFont typeface="Arial" panose="020B0604020202020204" pitchFamily="34" charset="0"/>
              <a:buChar char="•"/>
            </a:pPr>
            <a:r>
              <a:rPr lang="en-US" dirty="0">
                <a:latin typeface="Abadi" panose="020B0604020104020204" pitchFamily="34" charset="0"/>
              </a:rPr>
              <a:t>Storytelling</a:t>
            </a:r>
          </a:p>
          <a:p>
            <a:pPr marL="114300" algn="l"/>
            <a:endParaRPr lang="en-US" dirty="0">
              <a:latin typeface="Abadi" panose="020B0604020104020204" pitchFamily="34" charset="0"/>
            </a:endParaRPr>
          </a:p>
          <a:p>
            <a:pPr marL="342900" indent="-228600" algn="l">
              <a:buFont typeface="Arial" panose="020B0604020202020204" pitchFamily="34" charset="0"/>
              <a:buChar char="•"/>
            </a:pPr>
            <a:r>
              <a:rPr lang="en-US" dirty="0">
                <a:latin typeface="Abadi" panose="020B0604020104020204" pitchFamily="34" charset="0"/>
              </a:rPr>
              <a:t>Social commentary</a:t>
            </a:r>
          </a:p>
          <a:p>
            <a:pPr marL="114300" algn="l"/>
            <a:endParaRPr lang="en-US" dirty="0">
              <a:latin typeface="Abadi" panose="020B0604020104020204" pitchFamily="34" charset="0"/>
            </a:endParaRPr>
          </a:p>
          <a:p>
            <a:pPr marL="342900" indent="-228600" algn="l">
              <a:buFont typeface="Arial" panose="020B0604020202020204" pitchFamily="34" charset="0"/>
              <a:buChar char="•"/>
            </a:pPr>
            <a:r>
              <a:rPr lang="en-US" dirty="0">
                <a:latin typeface="Abadi" panose="020B0604020104020204" pitchFamily="34" charset="0"/>
              </a:rPr>
              <a:t>Guns / Money / Girls</a:t>
            </a:r>
          </a:p>
        </p:txBody>
      </p:sp>
      <p:pic>
        <p:nvPicPr>
          <p:cNvPr id="5" name="Afbeelding 4" descr="Afbeelding met kleding, persoon, schoeisel, Menselijk gezicht&#10;&#10;Automatisch gegenereerde beschrijving">
            <a:extLst>
              <a:ext uri="{FF2B5EF4-FFF2-40B4-BE49-F238E27FC236}">
                <a16:creationId xmlns:a16="http://schemas.microsoft.com/office/drawing/2014/main" id="{5C066F70-9EF2-5CF7-E3AD-AB26DA67479D}"/>
              </a:ext>
            </a:extLst>
          </p:cNvPr>
          <p:cNvPicPr>
            <a:picLocks noChangeAspect="1"/>
          </p:cNvPicPr>
          <p:nvPr/>
        </p:nvPicPr>
        <p:blipFill rotWithShape="1">
          <a:blip r:embed="rId3">
            <a:extLst>
              <a:ext uri="{28A0092B-C50C-407E-A947-70E740481C1C}">
                <a14:useLocalDpi xmlns:a14="http://schemas.microsoft.com/office/drawing/2010/main" val="0"/>
              </a:ext>
            </a:extLst>
          </a:blip>
          <a:srcRect r="1" b="8311"/>
          <a:stretch/>
        </p:blipFill>
        <p:spPr>
          <a:xfrm>
            <a:off x="-1" y="10"/>
            <a:ext cx="4992560" cy="6857990"/>
          </a:xfrm>
          <a:prstGeom prst="rect">
            <a:avLst/>
          </a:prstGeom>
          <a:effectLst/>
        </p:spPr>
      </p:pic>
    </p:spTree>
    <p:extLst>
      <p:ext uri="{BB962C8B-B14F-4D97-AF65-F5344CB8AC3E}">
        <p14:creationId xmlns:p14="http://schemas.microsoft.com/office/powerpoint/2010/main" val="2670706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5" name="Rectangle 103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30" name="Picture 6" descr="Infographic: The World's Favorite Music Genres | Statista">
            <a:extLst>
              <a:ext uri="{FF2B5EF4-FFF2-40B4-BE49-F238E27FC236}">
                <a16:creationId xmlns:a16="http://schemas.microsoft.com/office/drawing/2014/main" id="{1A5DC9FF-B9DD-2DA1-1F70-69E779DC97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840" b="12227"/>
          <a:stretch/>
        </p:blipFill>
        <p:spPr bwMode="auto">
          <a:xfrm>
            <a:off x="-1504" y="-20020"/>
            <a:ext cx="12274070" cy="6902885"/>
          </a:xfrm>
          <a:prstGeom prst="rect">
            <a:avLst/>
          </a:prstGeom>
          <a:noFill/>
          <a:extLst>
            <a:ext uri="{909E8E84-426E-40DD-AFC4-6F175D3DCCD1}">
              <a14:hiddenFill xmlns:a14="http://schemas.microsoft.com/office/drawing/2010/main">
                <a:solidFill>
                  <a:srgbClr val="FFFFFF"/>
                </a:solidFill>
              </a14:hiddenFill>
            </a:ext>
          </a:extLst>
        </p:spPr>
      </p:pic>
      <p:sp>
        <p:nvSpPr>
          <p:cNvPr id="2" name="Tekstvak 1">
            <a:extLst>
              <a:ext uri="{FF2B5EF4-FFF2-40B4-BE49-F238E27FC236}">
                <a16:creationId xmlns:a16="http://schemas.microsoft.com/office/drawing/2014/main" id="{5ACCA920-EF93-849B-059E-A613F39AF97C}"/>
              </a:ext>
            </a:extLst>
          </p:cNvPr>
          <p:cNvSpPr txBox="1"/>
          <p:nvPr/>
        </p:nvSpPr>
        <p:spPr>
          <a:xfrm>
            <a:off x="10546915" y="6501101"/>
            <a:ext cx="2054267" cy="369332"/>
          </a:xfrm>
          <a:prstGeom prst="rect">
            <a:avLst/>
          </a:prstGeom>
          <a:noFill/>
        </p:spPr>
        <p:txBody>
          <a:bodyPr wrap="square" rtlCol="0">
            <a:spAutoFit/>
          </a:bodyPr>
          <a:lstStyle/>
          <a:p>
            <a:r>
              <a:rPr lang="nl-BE" b="1" dirty="0">
                <a:solidFill>
                  <a:schemeClr val="bg1"/>
                </a:solidFill>
              </a:rPr>
              <a:t>@StatistaCharts</a:t>
            </a:r>
          </a:p>
        </p:txBody>
      </p:sp>
    </p:spTree>
    <p:extLst>
      <p:ext uri="{BB962C8B-B14F-4D97-AF65-F5344CB8AC3E}">
        <p14:creationId xmlns:p14="http://schemas.microsoft.com/office/powerpoint/2010/main" val="51631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descr="Preferred music genres by age groups in the US">
            <a:extLst>
              <a:ext uri="{FF2B5EF4-FFF2-40B4-BE49-F238E27FC236}">
                <a16:creationId xmlns:a16="http://schemas.microsoft.com/office/drawing/2014/main" id="{82FCF30C-8F36-7E0A-E8D4-FBD9E30E6ED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610" r="-498" b="20"/>
          <a:stretch/>
        </p:blipFill>
        <p:spPr bwMode="auto">
          <a:xfrm>
            <a:off x="1279752" y="1039659"/>
            <a:ext cx="9680522" cy="4842359"/>
          </a:xfrm>
          <a:prstGeom prst="rect">
            <a:avLst/>
          </a:prstGeom>
          <a:noFill/>
          <a:extLst>
            <a:ext uri="{909E8E84-426E-40DD-AFC4-6F175D3DCCD1}">
              <a14:hiddenFill xmlns:a14="http://schemas.microsoft.com/office/drawing/2010/main">
                <a:solidFill>
                  <a:srgbClr val="FFFFFF"/>
                </a:solidFill>
              </a14:hiddenFill>
            </a:ext>
          </a:extLst>
        </p:spPr>
      </p:pic>
      <p:sp>
        <p:nvSpPr>
          <p:cNvPr id="4" name="Tekstvak 3">
            <a:extLst>
              <a:ext uri="{FF2B5EF4-FFF2-40B4-BE49-F238E27FC236}">
                <a16:creationId xmlns:a16="http://schemas.microsoft.com/office/drawing/2014/main" id="{CD6AF442-1043-0BFE-F69E-34EE44ADC9D5}"/>
              </a:ext>
            </a:extLst>
          </p:cNvPr>
          <p:cNvSpPr txBox="1"/>
          <p:nvPr/>
        </p:nvSpPr>
        <p:spPr>
          <a:xfrm>
            <a:off x="10208711" y="6501008"/>
            <a:ext cx="2279737" cy="307777"/>
          </a:xfrm>
          <a:prstGeom prst="rect">
            <a:avLst/>
          </a:prstGeom>
          <a:noFill/>
        </p:spPr>
        <p:txBody>
          <a:bodyPr wrap="square" rtlCol="0">
            <a:spAutoFit/>
          </a:bodyPr>
          <a:lstStyle/>
          <a:p>
            <a:r>
              <a:rPr lang="nl-BE" sz="1400" b="1" dirty="0"/>
              <a:t>@HeadphonesAddicts</a:t>
            </a:r>
          </a:p>
        </p:txBody>
      </p:sp>
    </p:spTree>
    <p:extLst>
      <p:ext uri="{BB962C8B-B14F-4D97-AF65-F5344CB8AC3E}">
        <p14:creationId xmlns:p14="http://schemas.microsoft.com/office/powerpoint/2010/main" val="2882605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7F1484-4449-3616-253C-C086C43538A2}"/>
              </a:ext>
            </a:extLst>
          </p:cNvPr>
          <p:cNvSpPr>
            <a:spLocks noGrp="1"/>
          </p:cNvSpPr>
          <p:nvPr>
            <p:ph type="ctrTitle"/>
          </p:nvPr>
        </p:nvSpPr>
        <p:spPr>
          <a:xfrm>
            <a:off x="1524000" y="783770"/>
            <a:ext cx="9144000" cy="902927"/>
          </a:xfrm>
        </p:spPr>
        <p:txBody>
          <a:bodyPr/>
          <a:lstStyle/>
          <a:p>
            <a:r>
              <a:rPr lang="nl-BE" sz="5200" b="1" dirty="0" err="1"/>
              <a:t>Many-to-One</a:t>
            </a:r>
            <a:endParaRPr lang="nl-BE" sz="5200" b="1" dirty="0"/>
          </a:p>
        </p:txBody>
      </p:sp>
      <p:sp>
        <p:nvSpPr>
          <p:cNvPr id="4" name="Tekstvak 3">
            <a:extLst>
              <a:ext uri="{FF2B5EF4-FFF2-40B4-BE49-F238E27FC236}">
                <a16:creationId xmlns:a16="http://schemas.microsoft.com/office/drawing/2014/main" id="{269C2186-9639-665D-D0DB-A97C162AF0CE}"/>
              </a:ext>
            </a:extLst>
          </p:cNvPr>
          <p:cNvSpPr txBox="1"/>
          <p:nvPr/>
        </p:nvSpPr>
        <p:spPr>
          <a:xfrm>
            <a:off x="9155874" y="2702544"/>
            <a:ext cx="1389413" cy="523220"/>
          </a:xfrm>
          <a:prstGeom prst="rect">
            <a:avLst/>
          </a:prstGeom>
          <a:noFill/>
        </p:spPr>
        <p:txBody>
          <a:bodyPr wrap="square" rtlCol="0">
            <a:spAutoFit/>
          </a:bodyPr>
          <a:lstStyle/>
          <a:p>
            <a:r>
              <a:rPr lang="nl-BE" sz="2800" dirty="0"/>
              <a:t>POP (1)</a:t>
            </a:r>
          </a:p>
        </p:txBody>
      </p:sp>
      <p:sp>
        <p:nvSpPr>
          <p:cNvPr id="5" name="Tekstvak 4">
            <a:extLst>
              <a:ext uri="{FF2B5EF4-FFF2-40B4-BE49-F238E27FC236}">
                <a16:creationId xmlns:a16="http://schemas.microsoft.com/office/drawing/2014/main" id="{DCE4B9C3-1526-D527-DFB2-C1208DF0E7A6}"/>
              </a:ext>
            </a:extLst>
          </p:cNvPr>
          <p:cNvSpPr txBox="1"/>
          <p:nvPr/>
        </p:nvSpPr>
        <p:spPr>
          <a:xfrm>
            <a:off x="9155875" y="4764832"/>
            <a:ext cx="1389413" cy="523220"/>
          </a:xfrm>
          <a:prstGeom prst="rect">
            <a:avLst/>
          </a:prstGeom>
          <a:noFill/>
        </p:spPr>
        <p:txBody>
          <a:bodyPr wrap="square" rtlCol="0">
            <a:spAutoFit/>
          </a:bodyPr>
          <a:lstStyle/>
          <a:p>
            <a:r>
              <a:rPr lang="nl-BE" sz="2800" dirty="0"/>
              <a:t>RAP (0)</a:t>
            </a:r>
          </a:p>
        </p:txBody>
      </p:sp>
      <p:sp>
        <p:nvSpPr>
          <p:cNvPr id="6" name="Tekstvak 5">
            <a:extLst>
              <a:ext uri="{FF2B5EF4-FFF2-40B4-BE49-F238E27FC236}">
                <a16:creationId xmlns:a16="http://schemas.microsoft.com/office/drawing/2014/main" id="{266353FD-D6A0-B0D6-EB8C-B37A4D855DBB}"/>
              </a:ext>
            </a:extLst>
          </p:cNvPr>
          <p:cNvSpPr txBox="1"/>
          <p:nvPr/>
        </p:nvSpPr>
        <p:spPr>
          <a:xfrm>
            <a:off x="330693" y="3135791"/>
            <a:ext cx="4112820" cy="1323439"/>
          </a:xfrm>
          <a:prstGeom prst="rect">
            <a:avLst/>
          </a:prstGeom>
          <a:noFill/>
        </p:spPr>
        <p:txBody>
          <a:bodyPr wrap="square" rtlCol="0">
            <a:spAutoFit/>
          </a:bodyPr>
          <a:lstStyle/>
          <a:p>
            <a:pPr algn="ctr"/>
            <a:r>
              <a:rPr lang="nl-BE" sz="2800" dirty="0" err="1"/>
              <a:t>Lyrics</a:t>
            </a:r>
            <a:endParaRPr lang="nl-BE" sz="2800" dirty="0"/>
          </a:p>
          <a:p>
            <a:pPr algn="ctr"/>
            <a:endParaRPr lang="nl-BE" sz="2800" dirty="0"/>
          </a:p>
          <a:p>
            <a:pPr algn="ctr"/>
            <a:r>
              <a:rPr lang="nl-BE" sz="2400" dirty="0">
                <a:latin typeface="+mj-lt"/>
              </a:rPr>
              <a:t>“24 </a:t>
            </a:r>
            <a:r>
              <a:rPr lang="nl-BE" sz="2400" dirty="0" err="1">
                <a:latin typeface="+mj-lt"/>
              </a:rPr>
              <a:t>karat</a:t>
            </a:r>
            <a:r>
              <a:rPr lang="nl-BE" sz="2400" dirty="0">
                <a:latin typeface="+mj-lt"/>
              </a:rPr>
              <a:t> </a:t>
            </a:r>
            <a:r>
              <a:rPr lang="nl-BE" sz="2400" dirty="0" err="1">
                <a:latin typeface="+mj-lt"/>
              </a:rPr>
              <a:t>magic</a:t>
            </a:r>
            <a:r>
              <a:rPr lang="nl-BE" sz="2400" dirty="0">
                <a:latin typeface="+mj-lt"/>
              </a:rPr>
              <a:t> in </a:t>
            </a:r>
            <a:r>
              <a:rPr lang="nl-BE" sz="2400" dirty="0" err="1">
                <a:latin typeface="+mj-lt"/>
              </a:rPr>
              <a:t>the</a:t>
            </a:r>
            <a:r>
              <a:rPr lang="nl-BE" sz="2400" dirty="0">
                <a:latin typeface="+mj-lt"/>
              </a:rPr>
              <a:t> air”</a:t>
            </a:r>
          </a:p>
        </p:txBody>
      </p:sp>
      <p:sp>
        <p:nvSpPr>
          <p:cNvPr id="12" name="Pijl: rechts 11">
            <a:extLst>
              <a:ext uri="{FF2B5EF4-FFF2-40B4-BE49-F238E27FC236}">
                <a16:creationId xmlns:a16="http://schemas.microsoft.com/office/drawing/2014/main" id="{FCA29D60-FC89-8C5D-C80D-F076ED5379F0}"/>
              </a:ext>
            </a:extLst>
          </p:cNvPr>
          <p:cNvSpPr/>
          <p:nvPr/>
        </p:nvSpPr>
        <p:spPr>
          <a:xfrm rot="1674573">
            <a:off x="6639303" y="4307815"/>
            <a:ext cx="2045470" cy="49876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3" name="Pijl: rechts 12">
            <a:extLst>
              <a:ext uri="{FF2B5EF4-FFF2-40B4-BE49-F238E27FC236}">
                <a16:creationId xmlns:a16="http://schemas.microsoft.com/office/drawing/2014/main" id="{2B0BB0AA-9BC1-C277-63E0-E04AE0B71C4D}"/>
              </a:ext>
            </a:extLst>
          </p:cNvPr>
          <p:cNvSpPr/>
          <p:nvPr/>
        </p:nvSpPr>
        <p:spPr>
          <a:xfrm rot="19559569">
            <a:off x="6531445" y="3264298"/>
            <a:ext cx="2161309" cy="49876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4" name="Rechthoek 13">
            <a:extLst>
              <a:ext uri="{FF2B5EF4-FFF2-40B4-BE49-F238E27FC236}">
                <a16:creationId xmlns:a16="http://schemas.microsoft.com/office/drawing/2014/main" id="{ED2FFB63-BAB5-0107-CAEE-60E56BE87BD7}"/>
              </a:ext>
            </a:extLst>
          </p:cNvPr>
          <p:cNvSpPr/>
          <p:nvPr/>
        </p:nvSpPr>
        <p:spPr>
          <a:xfrm>
            <a:off x="4500753" y="3881328"/>
            <a:ext cx="2339438" cy="3471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1184555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E81614-A8A6-02F9-8E45-A43D3AD7B8A3}"/>
              </a:ext>
            </a:extLst>
          </p:cNvPr>
          <p:cNvSpPr>
            <a:spLocks noGrp="1"/>
          </p:cNvSpPr>
          <p:nvPr>
            <p:ph type="ctrTitle"/>
          </p:nvPr>
        </p:nvSpPr>
        <p:spPr>
          <a:xfrm>
            <a:off x="1524000" y="356260"/>
            <a:ext cx="9144000" cy="1039895"/>
          </a:xfrm>
        </p:spPr>
        <p:txBody>
          <a:bodyPr>
            <a:normAutofit/>
          </a:bodyPr>
          <a:lstStyle/>
          <a:p>
            <a:r>
              <a:rPr lang="nl-BE" sz="5200" b="1" dirty="0" err="1"/>
              <a:t>Swear</a:t>
            </a:r>
            <a:r>
              <a:rPr lang="nl-BE" sz="5200" b="1" dirty="0"/>
              <a:t> </a:t>
            </a:r>
            <a:r>
              <a:rPr lang="nl-BE" sz="5200" b="1" dirty="0" err="1"/>
              <a:t>words</a:t>
            </a:r>
            <a:endParaRPr lang="nl-BE" sz="5200" b="1" dirty="0"/>
          </a:p>
        </p:txBody>
      </p:sp>
      <p:sp>
        <p:nvSpPr>
          <p:cNvPr id="11" name="Tekstvak 10">
            <a:extLst>
              <a:ext uri="{FF2B5EF4-FFF2-40B4-BE49-F238E27FC236}">
                <a16:creationId xmlns:a16="http://schemas.microsoft.com/office/drawing/2014/main" id="{0E108E8D-9664-005C-CE4D-D9DFDA5B8692}"/>
              </a:ext>
            </a:extLst>
          </p:cNvPr>
          <p:cNvSpPr txBox="1"/>
          <p:nvPr/>
        </p:nvSpPr>
        <p:spPr>
          <a:xfrm>
            <a:off x="823852" y="1531918"/>
            <a:ext cx="5346864" cy="4616648"/>
          </a:xfrm>
          <a:prstGeom prst="rect">
            <a:avLst/>
          </a:prstGeom>
          <a:noFill/>
        </p:spPr>
        <p:txBody>
          <a:bodyPr wrap="square">
            <a:spAutoFit/>
          </a:bodyPr>
          <a:lstStyle/>
          <a:p>
            <a:r>
              <a:rPr lang="nl-BE" sz="1400" b="0" dirty="0" err="1">
                <a:solidFill>
                  <a:schemeClr val="accent1">
                    <a:lumMod val="75000"/>
                  </a:schemeClr>
                </a:solidFill>
                <a:effectLst/>
                <a:latin typeface="Consolas" panose="020B0609020204030204" pitchFamily="49" charset="0"/>
              </a:rPr>
              <a:t>censoredwords</a:t>
            </a:r>
            <a:r>
              <a:rPr lang="nl-BE" sz="1400" b="0" dirty="0">
                <a:solidFill>
                  <a:srgbClr val="CCCCCC"/>
                </a:solidFill>
                <a:effectLst/>
                <a:latin typeface="Consolas" panose="020B0609020204030204" pitchFamily="49" charset="0"/>
              </a:rPr>
              <a:t> </a:t>
            </a:r>
            <a:r>
              <a:rPr lang="nl-BE" sz="1400" b="0" dirty="0">
                <a:solidFill>
                  <a:srgbClr val="D4D4D4"/>
                </a:solidFill>
                <a:effectLst/>
                <a:latin typeface="Consolas" panose="020B0609020204030204" pitchFamily="49" charset="0"/>
              </a:rPr>
              <a:t>=</a:t>
            </a:r>
            <a:r>
              <a:rPr lang="nl-BE" sz="1400" b="0" dirty="0">
                <a:solidFill>
                  <a:srgbClr val="CCCCCC"/>
                </a:solidFill>
                <a:effectLst/>
                <a:latin typeface="Consolas" panose="020B0609020204030204" pitchFamily="49" charset="0"/>
              </a:rPr>
              <a:t> {</a:t>
            </a:r>
          </a:p>
          <a:p>
            <a:r>
              <a:rPr lang="nl-BE" sz="1400" b="0" dirty="0">
                <a:solidFill>
                  <a:srgbClr val="CCCCCC"/>
                </a:solidFill>
                <a:effectLst/>
                <a:latin typeface="Consolas" panose="020B0609020204030204" pitchFamily="49" charset="0"/>
              </a:rPr>
              <a:t>    </a:t>
            </a:r>
            <a:r>
              <a:rPr lang="nl-BE" sz="1400" b="0" dirty="0">
                <a:solidFill>
                  <a:schemeClr val="accent2">
                    <a:lumMod val="75000"/>
                  </a:schemeClr>
                </a:solidFill>
                <a:effectLst/>
                <a:latin typeface="Consolas" panose="020B0609020204030204" pitchFamily="49" charset="0"/>
              </a:rPr>
              <a:t>"</a:t>
            </a:r>
            <a:r>
              <a:rPr lang="nl-BE" sz="1400" b="0" dirty="0" err="1">
                <a:solidFill>
                  <a:schemeClr val="accent2">
                    <a:lumMod val="75000"/>
                  </a:schemeClr>
                </a:solidFill>
                <a:effectLst/>
                <a:latin typeface="Consolas" panose="020B0609020204030204" pitchFamily="49" charset="0"/>
              </a:rPr>
              <a:t>Mothaf</a:t>
            </a:r>
            <a:r>
              <a:rPr lang="nl-BE" sz="1400" b="0" dirty="0">
                <a:solidFill>
                  <a:schemeClr val="accent2">
                    <a:lumMod val="75000"/>
                  </a:schemeClr>
                </a:solidFill>
                <a:effectLst/>
                <a:latin typeface="Consolas" panose="020B0609020204030204" pitchFamily="49" charset="0"/>
              </a:rPr>
              <a:t>***a": "</a:t>
            </a:r>
            <a:r>
              <a:rPr lang="nl-BE" sz="1400" b="0" dirty="0" err="1">
                <a:solidFill>
                  <a:schemeClr val="accent2">
                    <a:lumMod val="75000"/>
                  </a:schemeClr>
                </a:solidFill>
                <a:effectLst/>
                <a:latin typeface="Consolas" panose="020B0609020204030204" pitchFamily="49" charset="0"/>
              </a:rPr>
              <a:t>Motherfucker</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a:t>
            </a:r>
            <a:r>
              <a:rPr lang="nl-BE" sz="1400" b="0" dirty="0" err="1">
                <a:solidFill>
                  <a:schemeClr val="accent2">
                    <a:lumMod val="75000"/>
                  </a:schemeClr>
                </a:solidFill>
                <a:effectLst/>
                <a:latin typeface="Consolas" panose="020B0609020204030204" pitchFamily="49" charset="0"/>
              </a:rPr>
              <a:t>ers</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Motherfuckers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 "</a:t>
            </a:r>
            <a:r>
              <a:rPr lang="nl-BE" sz="1400" b="0" dirty="0" err="1">
                <a:solidFill>
                  <a:schemeClr val="accent2">
                    <a:lumMod val="75000"/>
                  </a:schemeClr>
                </a:solidFill>
                <a:effectLst/>
                <a:latin typeface="Consolas" panose="020B0609020204030204" pitchFamily="49" charset="0"/>
              </a:rPr>
              <a:t>ass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a:t>
            </a:r>
            <a:r>
              <a:rPr lang="nl-BE" sz="1400" b="0" dirty="0" err="1">
                <a:solidFill>
                  <a:schemeClr val="accent2">
                    <a:lumMod val="75000"/>
                  </a:schemeClr>
                </a:solidFill>
                <a:effectLst/>
                <a:latin typeface="Consolas" panose="020B0609020204030204" pitchFamily="49" charset="0"/>
              </a:rPr>
              <a:t>cheeks</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asscheeks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"a**hole": "</a:t>
            </a:r>
            <a:r>
              <a:rPr lang="nl-BE" sz="1400" b="0" dirty="0" err="1">
                <a:solidFill>
                  <a:schemeClr val="accent2">
                    <a:lumMod val="75000"/>
                  </a:schemeClr>
                </a:solidFill>
                <a:effectLst/>
                <a:latin typeface="Consolas" panose="020B0609020204030204" pitchFamily="49" charset="0"/>
              </a:rPr>
              <a:t>asshole</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"b****": "bitch",</a:t>
            </a:r>
          </a:p>
          <a:p>
            <a:r>
              <a:rPr lang="nl-BE" sz="1400" b="0" dirty="0">
                <a:solidFill>
                  <a:schemeClr val="accent2">
                    <a:lumMod val="75000"/>
                  </a:schemeClr>
                </a:solidFill>
                <a:effectLst/>
                <a:latin typeface="Consolas" panose="020B0609020204030204" pitchFamily="49" charset="0"/>
              </a:rPr>
              <a:t>    "b****es": "</a:t>
            </a:r>
            <a:r>
              <a:rPr lang="nl-BE" sz="1400" b="0" dirty="0" err="1">
                <a:solidFill>
                  <a:schemeClr val="accent2">
                    <a:lumMod val="75000"/>
                  </a:schemeClr>
                </a:solidFill>
                <a:effectLst/>
                <a:latin typeface="Consolas" panose="020B0609020204030204" pitchFamily="49" charset="0"/>
              </a:rPr>
              <a:t>bitches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"b****in": "</a:t>
            </a:r>
            <a:r>
              <a:rPr lang="nl-BE" sz="1400" b="0" dirty="0" err="1">
                <a:solidFill>
                  <a:schemeClr val="accent2">
                    <a:lumMod val="75000"/>
                  </a:schemeClr>
                </a:solidFill>
                <a:effectLst/>
                <a:latin typeface="Consolas" panose="020B0609020204030204" pitchFamily="49" charset="0"/>
              </a:rPr>
              <a:t>bitching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"b****y": "</a:t>
            </a:r>
            <a:r>
              <a:rPr lang="nl-BE" sz="1400" b="0" dirty="0" err="1">
                <a:solidFill>
                  <a:schemeClr val="accent2">
                    <a:lumMod val="75000"/>
                  </a:schemeClr>
                </a:solidFill>
                <a:effectLst/>
                <a:latin typeface="Consolas" panose="020B0609020204030204" pitchFamily="49" charset="0"/>
              </a:rPr>
              <a:t>bitchy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a:t>
            </a:r>
            <a:r>
              <a:rPr lang="nl-BE" sz="1400" b="0" dirty="0" err="1">
                <a:solidFill>
                  <a:schemeClr val="accent2">
                    <a:lumMod val="75000"/>
                  </a:schemeClr>
                </a:solidFill>
                <a:effectLst/>
                <a:latin typeface="Consolas" panose="020B0609020204030204" pitchFamily="49" charset="0"/>
              </a:rPr>
              <a:t>ed</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damned</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 "</a:t>
            </a:r>
            <a:r>
              <a:rPr lang="nl-BE" sz="1400" b="0" dirty="0" err="1">
                <a:solidFill>
                  <a:schemeClr val="accent2">
                    <a:lumMod val="75000"/>
                  </a:schemeClr>
                </a:solidFill>
                <a:effectLst/>
                <a:latin typeface="Consolas" panose="020B0609020204030204" pitchFamily="49" charset="0"/>
              </a:rPr>
              <a:t>dick</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"d***ie": "</a:t>
            </a:r>
            <a:r>
              <a:rPr lang="nl-BE" sz="1400" b="0" dirty="0" err="1">
                <a:solidFill>
                  <a:schemeClr val="accent2">
                    <a:lumMod val="75000"/>
                  </a:schemeClr>
                </a:solidFill>
                <a:effectLst/>
                <a:latin typeface="Consolas" panose="020B0609020204030204" pitchFamily="49" charset="0"/>
              </a:rPr>
              <a:t>doggie</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a:t>
            </a:r>
            <a:r>
              <a:rPr lang="nl-BE" sz="1400" b="0" dirty="0" err="1">
                <a:solidFill>
                  <a:schemeClr val="accent2">
                    <a:lumMod val="75000"/>
                  </a:schemeClr>
                </a:solidFill>
                <a:effectLst/>
                <a:latin typeface="Consolas" panose="020B0609020204030204" pitchFamily="49" charset="0"/>
              </a:rPr>
              <a:t>ies</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doggies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a:t>
            </a:r>
            <a:r>
              <a:rPr lang="nl-BE" sz="1400" b="0" dirty="0" err="1">
                <a:solidFill>
                  <a:schemeClr val="accent2">
                    <a:lumMod val="75000"/>
                  </a:schemeClr>
                </a:solidFill>
                <a:effectLst/>
                <a:latin typeface="Consolas" panose="020B0609020204030204" pitchFamily="49" charset="0"/>
              </a:rPr>
              <a:t>ory</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doggory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"d***y": "</a:t>
            </a:r>
            <a:r>
              <a:rPr lang="nl-BE" sz="1400" b="0" dirty="0" err="1">
                <a:solidFill>
                  <a:schemeClr val="accent2">
                    <a:lumMod val="75000"/>
                  </a:schemeClr>
                </a:solidFill>
                <a:effectLst/>
                <a:latin typeface="Consolas" panose="020B0609020204030204" pitchFamily="49" charset="0"/>
              </a:rPr>
              <a:t>doddy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 "</a:t>
            </a:r>
            <a:r>
              <a:rPr lang="nl-BE" sz="1400" b="0" dirty="0" err="1">
                <a:solidFill>
                  <a:schemeClr val="accent2">
                    <a:lumMod val="75000"/>
                  </a:schemeClr>
                </a:solidFill>
                <a:effectLst/>
                <a:latin typeface="Consolas" panose="020B0609020204030204" pitchFamily="49" charset="0"/>
              </a:rPr>
              <a:t>fack</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fack</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facking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"f***boy": "</a:t>
            </a:r>
            <a:r>
              <a:rPr lang="nl-BE" sz="1400" b="0" dirty="0" err="1">
                <a:solidFill>
                  <a:schemeClr val="accent2">
                    <a:lumMod val="75000"/>
                  </a:schemeClr>
                </a:solidFill>
                <a:effectLst/>
                <a:latin typeface="Consolas" panose="020B0609020204030204" pitchFamily="49" charset="0"/>
              </a:rPr>
              <a:t>fuckboy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"f***boys": "</a:t>
            </a:r>
            <a:r>
              <a:rPr lang="nl-BE" sz="1400" b="0" dirty="0" err="1">
                <a:solidFill>
                  <a:schemeClr val="accent2">
                    <a:lumMod val="75000"/>
                  </a:schemeClr>
                </a:solidFill>
                <a:effectLst/>
                <a:latin typeface="Consolas" panose="020B0609020204030204" pitchFamily="49" charset="0"/>
              </a:rPr>
              <a:t>fuckboys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a:t>
            </a:r>
            <a:r>
              <a:rPr lang="nl-BE" sz="1400" b="0" dirty="0" err="1">
                <a:solidFill>
                  <a:schemeClr val="accent2">
                    <a:lumMod val="75000"/>
                  </a:schemeClr>
                </a:solidFill>
                <a:effectLst/>
                <a:latin typeface="Consolas" panose="020B0609020204030204" pitchFamily="49" charset="0"/>
              </a:rPr>
              <a:t>ed</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fucked</a:t>
            </a:r>
            <a:r>
              <a:rPr lang="nl-BE" sz="1400" b="0" dirty="0">
                <a:solidFill>
                  <a:schemeClr val="accent2">
                    <a:lumMod val="75000"/>
                  </a:schemeClr>
                </a:solidFill>
                <a:effectLst/>
                <a:latin typeface="Consolas" panose="020B0609020204030204" pitchFamily="49" charset="0"/>
              </a:rPr>
              <a:t>",</a:t>
            </a:r>
          </a:p>
        </p:txBody>
      </p:sp>
      <p:sp>
        <p:nvSpPr>
          <p:cNvPr id="13" name="Tekstvak 12">
            <a:extLst>
              <a:ext uri="{FF2B5EF4-FFF2-40B4-BE49-F238E27FC236}">
                <a16:creationId xmlns:a16="http://schemas.microsoft.com/office/drawing/2014/main" id="{53E0C0AD-1593-3951-0B11-0A7501A2178B}"/>
              </a:ext>
            </a:extLst>
          </p:cNvPr>
          <p:cNvSpPr txBox="1"/>
          <p:nvPr/>
        </p:nvSpPr>
        <p:spPr>
          <a:xfrm>
            <a:off x="4687785" y="1747361"/>
            <a:ext cx="6097978" cy="4401205"/>
          </a:xfrm>
          <a:prstGeom prst="rect">
            <a:avLst/>
          </a:prstGeom>
          <a:noFill/>
        </p:spPr>
        <p:txBody>
          <a:bodyPr wrap="square">
            <a:spAutoFit/>
          </a:bodyPr>
          <a:lstStyle/>
          <a:p>
            <a:r>
              <a:rPr lang="nl-BE" sz="1400" b="0" dirty="0">
                <a:solidFill>
                  <a:srgbClr val="CCCCCC"/>
                </a:solidFill>
                <a:effectLst/>
                <a:latin typeface="Consolas" panose="020B0609020204030204" pitchFamily="49" charset="0"/>
              </a:rPr>
              <a:t>    </a:t>
            </a:r>
            <a:r>
              <a:rPr lang="nl-BE" sz="1400" b="0" dirty="0">
                <a:solidFill>
                  <a:schemeClr val="accent2">
                    <a:lumMod val="75000"/>
                  </a:schemeClr>
                </a:solidFill>
                <a:effectLst/>
                <a:latin typeface="Consolas" panose="020B0609020204030204" pitchFamily="49" charset="0"/>
              </a:rPr>
              <a:t>"f***er": "</a:t>
            </a:r>
            <a:r>
              <a:rPr lang="nl-BE" sz="1400" b="0" dirty="0" err="1">
                <a:solidFill>
                  <a:schemeClr val="accent2">
                    <a:lumMod val="75000"/>
                  </a:schemeClr>
                </a:solidFill>
                <a:effectLst/>
                <a:latin typeface="Consolas" panose="020B0609020204030204" pitchFamily="49" charset="0"/>
              </a:rPr>
              <a:t>fucker</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a:t>
            </a:r>
            <a:r>
              <a:rPr lang="nl-BE" sz="1400" b="0" dirty="0" err="1">
                <a:solidFill>
                  <a:schemeClr val="accent2">
                    <a:lumMod val="75000"/>
                  </a:schemeClr>
                </a:solidFill>
                <a:effectLst/>
                <a:latin typeface="Consolas" panose="020B0609020204030204" pitchFamily="49" charset="0"/>
              </a:rPr>
              <a:t>ery</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fuckery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"f***in": "</a:t>
            </a:r>
            <a:r>
              <a:rPr lang="nl-BE" sz="1400" b="0" dirty="0" err="1">
                <a:solidFill>
                  <a:schemeClr val="accent2">
                    <a:lumMod val="75000"/>
                  </a:schemeClr>
                </a:solidFill>
                <a:effectLst/>
                <a:latin typeface="Consolas" panose="020B0609020204030204" pitchFamily="49" charset="0"/>
              </a:rPr>
              <a:t>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a:t>
            </a:r>
            <a:r>
              <a:rPr lang="nl-BE" sz="1400" b="0" dirty="0" err="1">
                <a:solidFill>
                  <a:schemeClr val="accent2">
                    <a:lumMod val="75000"/>
                  </a:schemeClr>
                </a:solidFill>
                <a:effectLst/>
                <a:latin typeface="Consolas" panose="020B0609020204030204" pitchFamily="49" charset="0"/>
              </a:rPr>
              <a:t>ing</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"f***s": "</a:t>
            </a:r>
            <a:r>
              <a:rPr lang="nl-BE" sz="1400" b="0" dirty="0" err="1">
                <a:solidFill>
                  <a:schemeClr val="accent2">
                    <a:lumMod val="75000"/>
                  </a:schemeClr>
                </a:solidFill>
                <a:effectLst/>
                <a:latin typeface="Consolas" panose="020B0609020204030204" pitchFamily="49" charset="0"/>
              </a:rPr>
              <a:t>fucks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godd</a:t>
            </a:r>
            <a:r>
              <a:rPr lang="nl-BE" sz="1400" b="0" dirty="0">
                <a:solidFill>
                  <a:schemeClr val="accent2">
                    <a:lumMod val="75000"/>
                  </a:schemeClr>
                </a:solidFill>
                <a:effectLst/>
                <a:latin typeface="Consolas" panose="020B0609020204030204" pitchFamily="49" charset="0"/>
              </a:rPr>
              <a:t>***</a:t>
            </a:r>
            <a:r>
              <a:rPr lang="nl-BE" sz="1400" b="0" dirty="0" err="1">
                <a:solidFill>
                  <a:schemeClr val="accent2">
                    <a:lumMod val="75000"/>
                  </a:schemeClr>
                </a:solidFill>
                <a:effectLst/>
                <a:latin typeface="Consolas" panose="020B0609020204030204" pitchFamily="49" charset="0"/>
              </a:rPr>
              <a:t>it</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goddammit</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mothaf</a:t>
            </a:r>
            <a:r>
              <a:rPr lang="nl-BE" sz="1400" b="0" dirty="0">
                <a:solidFill>
                  <a:schemeClr val="accent2">
                    <a:lumMod val="75000"/>
                  </a:schemeClr>
                </a:solidFill>
                <a:effectLst/>
                <a:latin typeface="Consolas" panose="020B0609020204030204" pitchFamily="49" charset="0"/>
              </a:rPr>
              <a:t>***a": "</a:t>
            </a:r>
            <a:r>
              <a:rPr lang="nl-BE" sz="1400" b="0" dirty="0" err="1">
                <a:solidFill>
                  <a:schemeClr val="accent2">
                    <a:lumMod val="75000"/>
                  </a:schemeClr>
                </a:solidFill>
                <a:effectLst/>
                <a:latin typeface="Consolas" panose="020B0609020204030204" pitchFamily="49" charset="0"/>
              </a:rPr>
              <a:t>motherfucker</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mothaf</a:t>
            </a:r>
            <a:r>
              <a:rPr lang="nl-BE" sz="1400" b="0" dirty="0">
                <a:solidFill>
                  <a:schemeClr val="accent2">
                    <a:lumMod val="75000"/>
                  </a:schemeClr>
                </a:solidFill>
                <a:effectLst/>
                <a:latin typeface="Consolas" panose="020B0609020204030204" pitchFamily="49" charset="0"/>
              </a:rPr>
              <a:t>***as": "</a:t>
            </a:r>
            <a:r>
              <a:rPr lang="nl-BE" sz="1400" b="0" dirty="0" err="1">
                <a:solidFill>
                  <a:schemeClr val="accent2">
                    <a:lumMod val="75000"/>
                  </a:schemeClr>
                </a:solidFill>
                <a:effectLst/>
                <a:latin typeface="Consolas" panose="020B0609020204030204" pitchFamily="49" charset="0"/>
              </a:rPr>
              <a:t>motherfuckers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mothaf</a:t>
            </a:r>
            <a:r>
              <a:rPr lang="nl-BE" sz="1400" b="0" dirty="0">
                <a:solidFill>
                  <a:schemeClr val="accent2">
                    <a:lumMod val="75000"/>
                  </a:schemeClr>
                </a:solidFill>
                <a:effectLst/>
                <a:latin typeface="Consolas" panose="020B0609020204030204" pitchFamily="49" charset="0"/>
              </a:rPr>
              <a:t>***in": "</a:t>
            </a:r>
            <a:r>
              <a:rPr lang="nl-BE" sz="1400" b="0" dirty="0" err="1">
                <a:solidFill>
                  <a:schemeClr val="accent2">
                    <a:lumMod val="75000"/>
                  </a:schemeClr>
                </a:solidFill>
                <a:effectLst/>
                <a:latin typeface="Consolas" panose="020B0609020204030204" pitchFamily="49" charset="0"/>
              </a:rPr>
              <a:t>motherfucking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***a": "</a:t>
            </a:r>
            <a:r>
              <a:rPr lang="nl-BE" sz="1400" b="0" dirty="0" err="1">
                <a:solidFill>
                  <a:schemeClr val="accent2">
                    <a:lumMod val="75000"/>
                  </a:schemeClr>
                </a:solidFill>
                <a:effectLst/>
                <a:latin typeface="Consolas" panose="020B0609020204030204" pitchFamily="49" charset="0"/>
              </a:rPr>
              <a:t>motherfucker</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***er": "</a:t>
            </a:r>
            <a:r>
              <a:rPr lang="nl-BE" sz="1400" b="0" dirty="0" err="1">
                <a:solidFill>
                  <a:schemeClr val="accent2">
                    <a:lumMod val="75000"/>
                  </a:schemeClr>
                </a:solidFill>
                <a:effectLst/>
                <a:latin typeface="Consolas" panose="020B0609020204030204" pitchFamily="49" charset="0"/>
              </a:rPr>
              <a:t>motherfucker</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a:t>
            </a:r>
            <a:r>
              <a:rPr lang="nl-BE" sz="1400" b="0" dirty="0" err="1">
                <a:solidFill>
                  <a:schemeClr val="accent2">
                    <a:lumMod val="75000"/>
                  </a:schemeClr>
                </a:solidFill>
                <a:effectLst/>
                <a:latin typeface="Consolas" panose="020B0609020204030204" pitchFamily="49" charset="0"/>
              </a:rPr>
              <a:t>ers</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motherfuckers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***in": "</a:t>
            </a:r>
            <a:r>
              <a:rPr lang="nl-BE" sz="1400" b="0" dirty="0" err="1">
                <a:solidFill>
                  <a:schemeClr val="accent2">
                    <a:lumMod val="75000"/>
                  </a:schemeClr>
                </a:solidFill>
                <a:effectLst/>
                <a:latin typeface="Consolas" panose="020B0609020204030204" pitchFamily="49" charset="0"/>
              </a:rPr>
              <a:t>motherfucking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a:t>
            </a:r>
            <a:r>
              <a:rPr lang="nl-BE" sz="1400" b="0" dirty="0">
                <a:solidFill>
                  <a:schemeClr val="accent2">
                    <a:lumMod val="75000"/>
                  </a:schemeClr>
                </a:solidFill>
                <a:effectLst/>
                <a:latin typeface="Consolas" panose="020B0609020204030204" pitchFamily="49" charset="0"/>
              </a:rPr>
              <a:t>***</a:t>
            </a:r>
            <a:r>
              <a:rPr lang="nl-BE" sz="1400" b="0" dirty="0" err="1">
                <a:solidFill>
                  <a:schemeClr val="accent2">
                    <a:lumMod val="75000"/>
                  </a:schemeClr>
                </a:solidFill>
                <a:effectLst/>
                <a:latin typeface="Consolas" panose="020B0609020204030204" pitchFamily="49" charset="0"/>
              </a:rPr>
              <a:t>ing</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motherfucking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muhf</a:t>
            </a:r>
            <a:r>
              <a:rPr lang="nl-BE" sz="1400" b="0" dirty="0">
                <a:solidFill>
                  <a:schemeClr val="accent2">
                    <a:lumMod val="75000"/>
                  </a:schemeClr>
                </a:solidFill>
                <a:effectLst/>
                <a:latin typeface="Consolas" panose="020B0609020204030204" pitchFamily="49" charset="0"/>
              </a:rPr>
              <a:t>***as": "</a:t>
            </a:r>
            <a:r>
              <a:rPr lang="nl-BE" sz="1400" b="0" dirty="0" err="1">
                <a:solidFill>
                  <a:schemeClr val="accent2">
                    <a:lumMod val="75000"/>
                  </a:schemeClr>
                </a:solidFill>
                <a:effectLst/>
                <a:latin typeface="Consolas" panose="020B0609020204030204" pitchFamily="49" charset="0"/>
              </a:rPr>
              <a:t>motherfuckers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muhf</a:t>
            </a:r>
            <a:r>
              <a:rPr lang="nl-BE" sz="1400" b="0" dirty="0">
                <a:solidFill>
                  <a:schemeClr val="accent2">
                    <a:lumMod val="75000"/>
                  </a:schemeClr>
                </a:solidFill>
                <a:effectLst/>
                <a:latin typeface="Consolas" panose="020B0609020204030204" pitchFamily="49" charset="0"/>
              </a:rPr>
              <a:t>***in": "</a:t>
            </a:r>
            <a:r>
              <a:rPr lang="nl-BE" sz="1400" b="0" dirty="0" err="1">
                <a:solidFill>
                  <a:schemeClr val="accent2">
                    <a:lumMod val="75000"/>
                  </a:schemeClr>
                </a:solidFill>
                <a:effectLst/>
                <a:latin typeface="Consolas" panose="020B0609020204030204" pitchFamily="49" charset="0"/>
              </a:rPr>
              <a:t>motherfucking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"n****": "</a:t>
            </a:r>
            <a:r>
              <a:rPr lang="nl-BE" sz="1400" b="0" dirty="0" err="1">
                <a:solidFill>
                  <a:schemeClr val="accent2">
                    <a:lumMod val="75000"/>
                  </a:schemeClr>
                </a:solidFill>
                <a:effectLst/>
                <a:latin typeface="Consolas" panose="020B0609020204030204" pitchFamily="49" charset="0"/>
              </a:rPr>
              <a:t>nigga</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"n****s": "</a:t>
            </a:r>
            <a:r>
              <a:rPr lang="nl-BE" sz="1400" b="0" dirty="0" err="1">
                <a:solidFill>
                  <a:schemeClr val="accent2">
                    <a:lumMod val="75000"/>
                  </a:schemeClr>
                </a:solidFill>
                <a:effectLst/>
                <a:latin typeface="Consolas" panose="020B0609020204030204" pitchFamily="49" charset="0"/>
              </a:rPr>
              <a:t>niggas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"s***</a:t>
            </a:r>
            <a:r>
              <a:rPr lang="nl-BE" sz="1400" b="0" dirty="0" err="1">
                <a:solidFill>
                  <a:schemeClr val="accent2">
                    <a:lumMod val="75000"/>
                  </a:schemeClr>
                </a:solidFill>
                <a:effectLst/>
                <a:latin typeface="Consolas" panose="020B0609020204030204" pitchFamily="49" charset="0"/>
              </a:rPr>
              <a:t>faced</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shitfaced</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"p****": "</a:t>
            </a:r>
            <a:r>
              <a:rPr lang="nl-BE" sz="1400" b="0" dirty="0" err="1">
                <a:solidFill>
                  <a:schemeClr val="accent2">
                    <a:lumMod val="75000"/>
                  </a:schemeClr>
                </a:solidFill>
                <a:effectLst/>
                <a:latin typeface="Consolas" panose="020B0609020204030204" pitchFamily="49" charset="0"/>
              </a:rPr>
              <a:t>pussy</a:t>
            </a:r>
            <a:r>
              <a:rPr lang="nl-BE" sz="1400" b="0" dirty="0">
                <a:solidFill>
                  <a:schemeClr val="accent2">
                    <a:lumMod val="75000"/>
                  </a:schemeClr>
                </a:solidFill>
                <a:effectLst/>
                <a:latin typeface="Consolas" panose="020B0609020204030204" pitchFamily="49" charset="0"/>
              </a:rPr>
              <a:t>",</a:t>
            </a:r>
          </a:p>
        </p:txBody>
      </p:sp>
      <p:sp>
        <p:nvSpPr>
          <p:cNvPr id="15" name="Tekstvak 14">
            <a:extLst>
              <a:ext uri="{FF2B5EF4-FFF2-40B4-BE49-F238E27FC236}">
                <a16:creationId xmlns:a16="http://schemas.microsoft.com/office/drawing/2014/main" id="{4C5AA112-2F27-CC65-94ED-DB5FC0E3C948}"/>
              </a:ext>
            </a:extLst>
          </p:cNvPr>
          <p:cNvSpPr txBox="1"/>
          <p:nvPr/>
        </p:nvSpPr>
        <p:spPr>
          <a:xfrm>
            <a:off x="8694717" y="1747361"/>
            <a:ext cx="6097978" cy="2893100"/>
          </a:xfrm>
          <a:prstGeom prst="rect">
            <a:avLst/>
          </a:prstGeom>
          <a:noFill/>
        </p:spPr>
        <p:txBody>
          <a:bodyPr wrap="square">
            <a:spAutoFit/>
          </a:bodyPr>
          <a:lstStyle/>
          <a:p>
            <a:r>
              <a:rPr lang="nl-BE" sz="1400" b="0" dirty="0">
                <a:solidFill>
                  <a:srgbClr val="CE9178"/>
                </a:solidFill>
                <a:effectLst/>
                <a:latin typeface="Consolas" panose="020B0609020204030204" pitchFamily="49" charset="0"/>
              </a:rPr>
              <a:t>    </a:t>
            </a:r>
            <a:r>
              <a:rPr lang="nl-BE" sz="1400" b="0" dirty="0">
                <a:solidFill>
                  <a:schemeClr val="accent2">
                    <a:lumMod val="75000"/>
                  </a:schemeClr>
                </a:solidFill>
                <a:effectLst/>
                <a:latin typeface="Consolas" panose="020B0609020204030204" pitchFamily="49" charset="0"/>
              </a:rPr>
              <a:t>"s***": "sick",</a:t>
            </a:r>
          </a:p>
          <a:p>
            <a:r>
              <a:rPr lang="nl-BE" sz="1400" b="0" dirty="0">
                <a:solidFill>
                  <a:schemeClr val="accent2">
                    <a:lumMod val="75000"/>
                  </a:schemeClr>
                </a:solidFill>
                <a:effectLst/>
                <a:latin typeface="Consolas" panose="020B0609020204030204" pitchFamily="49" charset="0"/>
              </a:rPr>
              <a:t>    "s***s": "</a:t>
            </a:r>
            <a:r>
              <a:rPr lang="nl-BE" sz="1400" b="0" dirty="0" err="1">
                <a:solidFill>
                  <a:schemeClr val="accent2">
                    <a:lumMod val="75000"/>
                  </a:schemeClr>
                </a:solidFill>
                <a:effectLst/>
                <a:latin typeface="Consolas" panose="020B0609020204030204" pitchFamily="49" charset="0"/>
              </a:rPr>
              <a:t>shits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"s***</a:t>
            </a:r>
            <a:r>
              <a:rPr lang="nl-BE" sz="1400" b="0" dirty="0" err="1">
                <a:solidFill>
                  <a:schemeClr val="accent2">
                    <a:lumMod val="75000"/>
                  </a:schemeClr>
                </a:solidFill>
                <a:effectLst/>
                <a:latin typeface="Consolas" panose="020B0609020204030204" pitchFamily="49" charset="0"/>
              </a:rPr>
              <a:t>ted</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shitted</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"s***tin": "</a:t>
            </a:r>
            <a:r>
              <a:rPr lang="nl-BE" sz="1400" b="0" dirty="0" err="1">
                <a:solidFill>
                  <a:schemeClr val="accent2">
                    <a:lumMod val="75000"/>
                  </a:schemeClr>
                </a:solidFill>
                <a:effectLst/>
                <a:latin typeface="Consolas" panose="020B0609020204030204" pitchFamily="49" charset="0"/>
              </a:rPr>
              <a:t>shitting</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"s***</a:t>
            </a:r>
            <a:r>
              <a:rPr lang="nl-BE" sz="1400" b="0" dirty="0" err="1">
                <a:solidFill>
                  <a:schemeClr val="accent2">
                    <a:lumMod val="75000"/>
                  </a:schemeClr>
                </a:solidFill>
                <a:effectLst/>
                <a:latin typeface="Consolas" panose="020B0609020204030204" pitchFamily="49" charset="0"/>
              </a:rPr>
              <a:t>ty</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shitty</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a:t>
            </a:r>
            <a:r>
              <a:rPr lang="nl-BE" sz="1400" b="0" dirty="0" err="1">
                <a:solidFill>
                  <a:schemeClr val="accent2">
                    <a:lumMod val="75000"/>
                  </a:schemeClr>
                </a:solidFill>
                <a:effectLst/>
                <a:latin typeface="Consolas" panose="020B0609020204030204" pitchFamily="49" charset="0"/>
              </a:rPr>
              <a:t>iana</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tittiana</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"t**s": "</a:t>
            </a:r>
            <a:r>
              <a:rPr lang="nl-BE" sz="1400" b="0" dirty="0" err="1">
                <a:solidFill>
                  <a:schemeClr val="accent2">
                    <a:lumMod val="75000"/>
                  </a:schemeClr>
                </a:solidFill>
                <a:effectLst/>
                <a:latin typeface="Consolas" panose="020B0609020204030204" pitchFamily="49" charset="0"/>
              </a:rPr>
              <a:t>tits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 "</a:t>
            </a:r>
            <a:r>
              <a:rPr lang="nl-BE" sz="1400" b="0" dirty="0" err="1">
                <a:solidFill>
                  <a:schemeClr val="accent2">
                    <a:lumMod val="75000"/>
                  </a:schemeClr>
                </a:solidFill>
                <a:effectLst/>
                <a:latin typeface="Consolas" panose="020B0609020204030204" pitchFamily="49" charset="0"/>
              </a:rPr>
              <a:t>tits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a:t>
            </a:r>
            <a:r>
              <a:rPr lang="nl-BE" sz="1400" b="0" dirty="0" err="1">
                <a:solidFill>
                  <a:schemeClr val="accent2">
                    <a:lumMod val="75000"/>
                  </a:schemeClr>
                </a:solidFill>
                <a:effectLst/>
                <a:latin typeface="Consolas" panose="020B0609020204030204" pitchFamily="49" charset="0"/>
              </a:rPr>
              <a:t>tarati</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tittarati</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"t***tie": "</a:t>
            </a:r>
            <a:r>
              <a:rPr lang="nl-BE" sz="1400" b="0" dirty="0" err="1">
                <a:solidFill>
                  <a:schemeClr val="accent2">
                    <a:lumMod val="75000"/>
                  </a:schemeClr>
                </a:solidFill>
                <a:effectLst/>
                <a:latin typeface="Consolas" panose="020B0609020204030204" pitchFamily="49" charset="0"/>
              </a:rPr>
              <a:t>tittie</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a:t>
            </a:r>
            <a:r>
              <a:rPr lang="nl-BE" sz="1400" b="0" dirty="0" err="1">
                <a:solidFill>
                  <a:schemeClr val="accent2">
                    <a:lumMod val="75000"/>
                  </a:schemeClr>
                </a:solidFill>
                <a:effectLst/>
                <a:latin typeface="Consolas" panose="020B0609020204030204" pitchFamily="49" charset="0"/>
              </a:rPr>
              <a:t>ties</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titties</a:t>
            </a:r>
            <a:r>
              <a:rPr lang="nl-BE" sz="1400" b="0" dirty="0">
                <a:solidFill>
                  <a:schemeClr val="accent2">
                    <a:lumMod val="75000"/>
                  </a:schemeClr>
                </a:solidFill>
                <a:effectLst/>
                <a:latin typeface="Consolas" panose="020B0609020204030204" pitchFamily="49" charset="0"/>
              </a:rPr>
              <a:t>",</a:t>
            </a:r>
          </a:p>
          <a:p>
            <a:r>
              <a:rPr lang="nl-BE" sz="1400" b="0" dirty="0">
                <a:solidFill>
                  <a:schemeClr val="accent2">
                    <a:lumMod val="75000"/>
                  </a:schemeClr>
                </a:solidFill>
                <a:effectLst/>
                <a:latin typeface="Consolas" panose="020B0609020204030204" pitchFamily="49" charset="0"/>
              </a:rPr>
              <a:t>    "t***</a:t>
            </a:r>
            <a:r>
              <a:rPr lang="nl-BE" sz="1400" b="0" dirty="0" err="1">
                <a:solidFill>
                  <a:schemeClr val="accent2">
                    <a:lumMod val="75000"/>
                  </a:schemeClr>
                </a:solidFill>
                <a:effectLst/>
                <a:latin typeface="Consolas" panose="020B0609020204030204" pitchFamily="49" charset="0"/>
              </a:rPr>
              <a:t>ty</a:t>
            </a:r>
            <a:r>
              <a:rPr lang="nl-BE" sz="1400" b="0" dirty="0">
                <a:solidFill>
                  <a:schemeClr val="accent2">
                    <a:lumMod val="75000"/>
                  </a:schemeClr>
                </a:solidFill>
                <a:effectLst/>
                <a:latin typeface="Consolas" panose="020B0609020204030204" pitchFamily="49" charset="0"/>
              </a:rPr>
              <a:t>": "</a:t>
            </a:r>
            <a:r>
              <a:rPr lang="nl-BE" sz="1400" b="0" dirty="0" err="1">
                <a:solidFill>
                  <a:schemeClr val="accent2">
                    <a:lumMod val="75000"/>
                  </a:schemeClr>
                </a:solidFill>
                <a:effectLst/>
                <a:latin typeface="Consolas" panose="020B0609020204030204" pitchFamily="49" charset="0"/>
              </a:rPr>
              <a:t>titty</a:t>
            </a:r>
            <a:r>
              <a:rPr lang="nl-BE" sz="1400" b="0" dirty="0">
                <a:solidFill>
                  <a:schemeClr val="accent2">
                    <a:lumMod val="75000"/>
                  </a:schemeClr>
                </a:solidFill>
                <a:effectLst/>
                <a:latin typeface="Consolas" panose="020B0609020204030204" pitchFamily="49" charset="0"/>
              </a:rPr>
              <a:t>",</a:t>
            </a:r>
          </a:p>
          <a:p>
            <a:r>
              <a:rPr lang="nl-BE" sz="14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901218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E7E174-B73E-75CD-0FEE-7558D7A7A2B1}"/>
              </a:ext>
            </a:extLst>
          </p:cNvPr>
          <p:cNvSpPr>
            <a:spLocks noGrp="1"/>
          </p:cNvSpPr>
          <p:nvPr>
            <p:ph type="ctrTitle"/>
          </p:nvPr>
        </p:nvSpPr>
        <p:spPr>
          <a:xfrm>
            <a:off x="1288473" y="249382"/>
            <a:ext cx="9144000" cy="1104799"/>
          </a:xfrm>
        </p:spPr>
        <p:txBody>
          <a:bodyPr/>
          <a:lstStyle/>
          <a:p>
            <a:r>
              <a:rPr lang="nl-BE" sz="5200" b="1" dirty="0" err="1"/>
              <a:t>Abbrevations</a:t>
            </a:r>
            <a:endParaRPr lang="nl-BE" sz="5200" b="1" dirty="0"/>
          </a:p>
        </p:txBody>
      </p:sp>
      <p:sp>
        <p:nvSpPr>
          <p:cNvPr id="3" name="Ondertitel 2">
            <a:extLst>
              <a:ext uri="{FF2B5EF4-FFF2-40B4-BE49-F238E27FC236}">
                <a16:creationId xmlns:a16="http://schemas.microsoft.com/office/drawing/2014/main" id="{D9F8C582-88A2-BAD8-8EAF-1483BB17DD9B}"/>
              </a:ext>
            </a:extLst>
          </p:cNvPr>
          <p:cNvSpPr>
            <a:spLocks noGrp="1"/>
          </p:cNvSpPr>
          <p:nvPr>
            <p:ph type="subTitle" idx="1"/>
          </p:nvPr>
        </p:nvSpPr>
        <p:spPr>
          <a:xfrm>
            <a:off x="1072738" y="2176106"/>
            <a:ext cx="3701143" cy="1655762"/>
          </a:xfrm>
        </p:spPr>
        <p:txBody>
          <a:bodyPr>
            <a:noAutofit/>
          </a:bodyPr>
          <a:lstStyle/>
          <a:p>
            <a:pPr marL="342900" indent="-342900" algn="l">
              <a:lnSpc>
                <a:spcPct val="110000"/>
              </a:lnSpc>
              <a:buFont typeface="Arial" panose="020B0604020202020204" pitchFamily="34" charset="0"/>
              <a:buChar char="•"/>
            </a:pPr>
            <a:r>
              <a:rPr lang="nl-BE" sz="2000" dirty="0" err="1">
                <a:latin typeface="Abadi" panose="020B0604020104020204" pitchFamily="34" charset="0"/>
              </a:rPr>
              <a:t>Thinkin</a:t>
            </a:r>
            <a:r>
              <a:rPr lang="nl-BE" sz="2000" dirty="0">
                <a:latin typeface="Abadi" panose="020B0604020104020204" pitchFamily="34" charset="0"/>
              </a:rPr>
              <a:t>’ =&gt; Thinking</a:t>
            </a:r>
          </a:p>
          <a:p>
            <a:pPr marL="342900" indent="-342900" algn="l">
              <a:lnSpc>
                <a:spcPct val="110000"/>
              </a:lnSpc>
              <a:buFont typeface="Arial" panose="020B0604020202020204" pitchFamily="34" charset="0"/>
              <a:buChar char="•"/>
            </a:pPr>
            <a:endParaRPr lang="nl-BE" sz="2000" dirty="0">
              <a:latin typeface="Abadi" panose="020B0604020104020204" pitchFamily="34" charset="0"/>
            </a:endParaRPr>
          </a:p>
          <a:p>
            <a:pPr marL="342900" indent="-342900" algn="l">
              <a:lnSpc>
                <a:spcPct val="110000"/>
              </a:lnSpc>
              <a:buFont typeface="Arial" panose="020B0604020202020204" pitchFamily="34" charset="0"/>
              <a:buChar char="•"/>
            </a:pPr>
            <a:r>
              <a:rPr lang="nl-BE" sz="2000" dirty="0" err="1">
                <a:latin typeface="Abadi" panose="020B0604020104020204" pitchFamily="34" charset="0"/>
              </a:rPr>
              <a:t>Fightin</a:t>
            </a:r>
            <a:r>
              <a:rPr lang="nl-BE" sz="2000" dirty="0">
                <a:latin typeface="Abadi" panose="020B0604020104020204" pitchFamily="34" charset="0"/>
              </a:rPr>
              <a:t>’ =&gt; </a:t>
            </a:r>
            <a:r>
              <a:rPr lang="nl-BE" sz="2000" dirty="0" err="1">
                <a:latin typeface="Abadi" panose="020B0604020104020204" pitchFamily="34" charset="0"/>
              </a:rPr>
              <a:t>Fighting</a:t>
            </a:r>
            <a:endParaRPr lang="nl-BE" sz="2000" dirty="0">
              <a:latin typeface="Abadi" panose="020B0604020104020204" pitchFamily="34" charset="0"/>
            </a:endParaRPr>
          </a:p>
          <a:p>
            <a:pPr marL="342900" indent="-342900" algn="l">
              <a:lnSpc>
                <a:spcPct val="110000"/>
              </a:lnSpc>
              <a:buFont typeface="Arial" panose="020B0604020202020204" pitchFamily="34" charset="0"/>
              <a:buChar char="•"/>
            </a:pPr>
            <a:endParaRPr lang="nl-BE" sz="2000" dirty="0">
              <a:latin typeface="Abadi" panose="020B0604020104020204" pitchFamily="34" charset="0"/>
            </a:endParaRPr>
          </a:p>
          <a:p>
            <a:pPr marL="342900" indent="-342900" algn="l">
              <a:lnSpc>
                <a:spcPct val="110000"/>
              </a:lnSpc>
              <a:buFont typeface="Arial" panose="020B0604020202020204" pitchFamily="34" charset="0"/>
              <a:buChar char="•"/>
            </a:pPr>
            <a:r>
              <a:rPr lang="nl-BE" sz="2000" dirty="0" err="1">
                <a:latin typeface="Abadi" panose="020B0604020104020204" pitchFamily="34" charset="0"/>
              </a:rPr>
              <a:t>Can’t</a:t>
            </a:r>
            <a:r>
              <a:rPr lang="nl-BE" sz="2000" dirty="0">
                <a:latin typeface="Abadi" panose="020B0604020104020204" pitchFamily="34" charset="0"/>
              </a:rPr>
              <a:t> =&gt; </a:t>
            </a:r>
            <a:r>
              <a:rPr lang="nl-BE" sz="2000" dirty="0" err="1">
                <a:latin typeface="Abadi" panose="020B0604020104020204" pitchFamily="34" charset="0"/>
              </a:rPr>
              <a:t>Can’t</a:t>
            </a:r>
            <a:endParaRPr lang="nl-BE" sz="2000" dirty="0">
              <a:latin typeface="Abadi" panose="020B0604020104020204" pitchFamily="34" charset="0"/>
            </a:endParaRPr>
          </a:p>
          <a:p>
            <a:pPr marL="342900" indent="-342900" algn="l">
              <a:lnSpc>
                <a:spcPct val="110000"/>
              </a:lnSpc>
              <a:buFont typeface="Arial" panose="020B0604020202020204" pitchFamily="34" charset="0"/>
              <a:buChar char="•"/>
            </a:pPr>
            <a:endParaRPr lang="nl-BE" sz="2000" dirty="0">
              <a:latin typeface="Abadi" panose="020B0604020104020204" pitchFamily="34" charset="0"/>
            </a:endParaRPr>
          </a:p>
          <a:p>
            <a:pPr marL="342900" indent="-342900" algn="l">
              <a:lnSpc>
                <a:spcPct val="110000"/>
              </a:lnSpc>
              <a:buFont typeface="Arial" panose="020B0604020202020204" pitchFamily="34" charset="0"/>
              <a:buChar char="•"/>
            </a:pPr>
            <a:r>
              <a:rPr lang="nl-BE" sz="2000" dirty="0">
                <a:latin typeface="Abadi" panose="020B0604020104020204" pitchFamily="34" charset="0"/>
              </a:rPr>
              <a:t>…</a:t>
            </a:r>
          </a:p>
        </p:txBody>
      </p:sp>
      <p:sp>
        <p:nvSpPr>
          <p:cNvPr id="7" name="Tekstvak 6">
            <a:extLst>
              <a:ext uri="{FF2B5EF4-FFF2-40B4-BE49-F238E27FC236}">
                <a16:creationId xmlns:a16="http://schemas.microsoft.com/office/drawing/2014/main" id="{2B291B1A-0245-3E0A-FE2F-673CCB374A9A}"/>
              </a:ext>
            </a:extLst>
          </p:cNvPr>
          <p:cNvSpPr txBox="1"/>
          <p:nvPr/>
        </p:nvSpPr>
        <p:spPr>
          <a:xfrm>
            <a:off x="5589319" y="2176106"/>
            <a:ext cx="6602681" cy="2893100"/>
          </a:xfrm>
          <a:prstGeom prst="rect">
            <a:avLst/>
          </a:prstGeom>
          <a:noFill/>
        </p:spPr>
        <p:txBody>
          <a:bodyPr wrap="square">
            <a:spAutoFit/>
          </a:bodyPr>
          <a:lstStyle/>
          <a:p>
            <a:r>
              <a:rPr lang="en-GB" sz="1400" b="0" dirty="0">
                <a:solidFill>
                  <a:schemeClr val="accent1">
                    <a:lumMod val="50000"/>
                  </a:schemeClr>
                </a:solidFill>
                <a:effectLst/>
                <a:latin typeface="Consolas" panose="020B0609020204030204" pitchFamily="49" charset="0"/>
              </a:rPr>
              <a:t>def</a:t>
            </a:r>
            <a:r>
              <a:rPr lang="en-GB" sz="1400" b="0" dirty="0">
                <a:solidFill>
                  <a:srgbClr val="CCCCCC"/>
                </a:solidFill>
                <a:effectLst/>
                <a:latin typeface="Consolas" panose="020B0609020204030204" pitchFamily="49" charset="0"/>
              </a:rPr>
              <a:t> </a:t>
            </a:r>
            <a:r>
              <a:rPr lang="en-GB" sz="1400" b="0" dirty="0" err="1">
                <a:solidFill>
                  <a:schemeClr val="accent4">
                    <a:lumMod val="75000"/>
                  </a:schemeClr>
                </a:solidFill>
                <a:effectLst/>
                <a:latin typeface="Consolas" panose="020B0609020204030204" pitchFamily="49" charset="0"/>
              </a:rPr>
              <a:t>replace_apostrophes_with_g</a:t>
            </a:r>
            <a:r>
              <a:rPr lang="en-GB" sz="1400" b="0" dirty="0">
                <a:solidFill>
                  <a:schemeClr val="bg1">
                    <a:lumMod val="50000"/>
                  </a:schemeClr>
                </a:solidFill>
                <a:effectLst/>
                <a:latin typeface="Consolas" panose="020B0609020204030204" pitchFamily="49" charset="0"/>
              </a:rPr>
              <a:t>(</a:t>
            </a:r>
            <a:r>
              <a:rPr lang="en-GB" sz="1400" b="0" dirty="0">
                <a:solidFill>
                  <a:schemeClr val="accent1"/>
                </a:solidFill>
                <a:effectLst/>
                <a:latin typeface="Consolas" panose="020B0609020204030204" pitchFamily="49" charset="0"/>
              </a:rPr>
              <a:t>word</a:t>
            </a:r>
            <a:r>
              <a:rPr lang="en-GB" sz="1400" b="0" dirty="0">
                <a:solidFill>
                  <a:schemeClr val="bg1">
                    <a:lumMod val="50000"/>
                  </a:schemeClr>
                </a:solidFill>
                <a:effectLst/>
                <a:latin typeface="Consolas" panose="020B0609020204030204" pitchFamily="49" charset="0"/>
              </a:rPr>
              <a:t>):</a:t>
            </a:r>
          </a:p>
          <a:p>
            <a:r>
              <a:rPr lang="en-GB" sz="1400" b="0" dirty="0">
                <a:solidFill>
                  <a:srgbClr val="CCCCCC"/>
                </a:solidFill>
                <a:effectLst/>
                <a:latin typeface="Consolas" panose="020B0609020204030204" pitchFamily="49" charset="0"/>
              </a:rPr>
              <a:t>    </a:t>
            </a:r>
            <a:r>
              <a:rPr lang="en-GB" sz="1400" b="0" dirty="0">
                <a:solidFill>
                  <a:srgbClr val="6A9955"/>
                </a:solidFill>
                <a:effectLst/>
                <a:latin typeface="Consolas" panose="020B0609020204030204" pitchFamily="49" charset="0"/>
              </a:rPr>
              <a:t># check if the word ends with an apostrophe</a:t>
            </a:r>
            <a:endParaRPr lang="en-GB" sz="1400" b="0" dirty="0">
              <a:solidFill>
                <a:srgbClr val="CCCCCC"/>
              </a:solidFill>
              <a:effectLst/>
              <a:latin typeface="Consolas" panose="020B0609020204030204" pitchFamily="49" charset="0"/>
            </a:endParaRPr>
          </a:p>
          <a:p>
            <a:r>
              <a:rPr lang="en-GB" sz="1400" b="0" dirty="0">
                <a:solidFill>
                  <a:srgbClr val="CCCCCC"/>
                </a:solidFill>
                <a:effectLst/>
                <a:latin typeface="Consolas" panose="020B0609020204030204" pitchFamily="49" charset="0"/>
              </a:rPr>
              <a:t>    </a:t>
            </a:r>
            <a:r>
              <a:rPr lang="en-GB" sz="1400" b="0" dirty="0">
                <a:solidFill>
                  <a:srgbClr val="C586C0"/>
                </a:solidFill>
                <a:effectLst/>
                <a:latin typeface="Consolas" panose="020B0609020204030204" pitchFamily="49" charset="0"/>
              </a:rPr>
              <a:t>if</a:t>
            </a:r>
            <a:r>
              <a:rPr lang="en-GB" sz="1400" b="0" dirty="0">
                <a:solidFill>
                  <a:srgbClr val="CCCCCC"/>
                </a:solidFill>
                <a:effectLst/>
                <a:latin typeface="Consolas" panose="020B0609020204030204" pitchFamily="49" charset="0"/>
              </a:rPr>
              <a:t> </a:t>
            </a:r>
            <a:r>
              <a:rPr lang="en-GB" sz="1400" b="0" dirty="0" err="1">
                <a:solidFill>
                  <a:schemeClr val="accent1"/>
                </a:solidFill>
                <a:effectLst/>
                <a:latin typeface="Consolas" panose="020B0609020204030204" pitchFamily="49" charset="0"/>
              </a:rPr>
              <a:t>word</a:t>
            </a:r>
            <a:r>
              <a:rPr lang="en-GB" sz="1400" b="0" dirty="0" err="1">
                <a:solidFill>
                  <a:srgbClr val="CCCCCC"/>
                </a:solidFill>
                <a:effectLst/>
                <a:latin typeface="Consolas" panose="020B0609020204030204" pitchFamily="49" charset="0"/>
              </a:rPr>
              <a:t>.</a:t>
            </a:r>
            <a:r>
              <a:rPr lang="en-GB" sz="1400" b="0" dirty="0" err="1">
                <a:solidFill>
                  <a:schemeClr val="bg1">
                    <a:lumMod val="50000"/>
                  </a:schemeClr>
                </a:solidFill>
                <a:effectLst/>
                <a:latin typeface="Consolas" panose="020B0609020204030204" pitchFamily="49" charset="0"/>
              </a:rPr>
              <a:t>endswith</a:t>
            </a:r>
            <a:r>
              <a:rPr lang="en-GB" sz="1400" b="0" dirty="0">
                <a:solidFill>
                  <a:schemeClr val="bg1">
                    <a:lumMod val="50000"/>
                  </a:schemeClr>
                </a:solidFill>
                <a:effectLst/>
                <a:latin typeface="Consolas" panose="020B0609020204030204" pitchFamily="49" charset="0"/>
              </a:rPr>
              <a:t>(</a:t>
            </a:r>
            <a:r>
              <a:rPr lang="en-GB" sz="1400" b="0" dirty="0">
                <a:solidFill>
                  <a:srgbClr val="CE9178"/>
                </a:solidFill>
                <a:effectLst/>
                <a:latin typeface="Consolas" panose="020B0609020204030204" pitchFamily="49" charset="0"/>
              </a:rPr>
              <a:t>"'"</a:t>
            </a:r>
            <a:r>
              <a:rPr lang="en-GB" sz="1400" b="0" dirty="0">
                <a:solidFill>
                  <a:schemeClr val="bg1">
                    <a:lumMod val="50000"/>
                  </a:schemeClr>
                </a:solidFill>
                <a:effectLst/>
                <a:latin typeface="Consolas" panose="020B0609020204030204" pitchFamily="49" charset="0"/>
              </a:rPr>
              <a:t>):</a:t>
            </a:r>
          </a:p>
          <a:p>
            <a:r>
              <a:rPr lang="en-GB" sz="1400" b="0" dirty="0">
                <a:solidFill>
                  <a:srgbClr val="CCCCCC"/>
                </a:solidFill>
                <a:effectLst/>
                <a:latin typeface="Consolas" panose="020B0609020204030204" pitchFamily="49" charset="0"/>
              </a:rPr>
              <a:t>        </a:t>
            </a:r>
            <a:r>
              <a:rPr lang="en-GB" sz="1400" b="0" dirty="0">
                <a:solidFill>
                  <a:srgbClr val="6A9955"/>
                </a:solidFill>
                <a:effectLst/>
                <a:latin typeface="Consolas" panose="020B0609020204030204" pitchFamily="49" charset="0"/>
              </a:rPr>
              <a:t># replace the apostrophe with "g"</a:t>
            </a:r>
            <a:endParaRPr lang="en-GB" sz="1400" b="0" dirty="0">
              <a:solidFill>
                <a:srgbClr val="CCCCCC"/>
              </a:solidFill>
              <a:effectLst/>
              <a:latin typeface="Consolas" panose="020B0609020204030204" pitchFamily="49" charset="0"/>
            </a:endParaRPr>
          </a:p>
          <a:p>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a:t>
            </a:r>
            <a:r>
              <a:rPr lang="en-GB" sz="1400" b="0" dirty="0">
                <a:solidFill>
                  <a:srgbClr val="CCCCCC"/>
                </a:solidFill>
                <a:effectLst/>
                <a:latin typeface="Consolas" panose="020B0609020204030204" pitchFamily="49" charset="0"/>
              </a:rPr>
              <a:t> </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a:t>
            </a:r>
            <a:r>
              <a:rPr lang="en-GB" sz="1400" b="0" dirty="0">
                <a:solidFill>
                  <a:schemeClr val="bg1">
                    <a:lumMod val="50000"/>
                  </a:schemeClr>
                </a:solidFill>
                <a:effectLst/>
                <a:latin typeface="Consolas" panose="020B0609020204030204" pitchFamily="49" charset="0"/>
              </a:rPr>
              <a:t>[:-1] + </a:t>
            </a:r>
            <a:r>
              <a:rPr lang="en-GB" sz="1400" b="0" dirty="0">
                <a:solidFill>
                  <a:srgbClr val="CE9178"/>
                </a:solidFill>
                <a:effectLst/>
                <a:latin typeface="Consolas" panose="020B0609020204030204" pitchFamily="49" charset="0"/>
              </a:rPr>
              <a:t>"g"</a:t>
            </a:r>
            <a:endParaRPr lang="en-GB" sz="1400" b="0" dirty="0">
              <a:solidFill>
                <a:srgbClr val="CCCCCC"/>
              </a:solidFill>
              <a:effectLst/>
              <a:latin typeface="Consolas" panose="020B0609020204030204" pitchFamily="49" charset="0"/>
            </a:endParaRPr>
          </a:p>
          <a:p>
            <a:r>
              <a:rPr lang="en-GB" sz="1400" b="0" dirty="0">
                <a:solidFill>
                  <a:srgbClr val="CCCCCC"/>
                </a:solidFill>
                <a:effectLst/>
                <a:latin typeface="Consolas" panose="020B0609020204030204" pitchFamily="49" charset="0"/>
              </a:rPr>
              <a:t>    </a:t>
            </a:r>
            <a:r>
              <a:rPr lang="en-GB" sz="1400" b="0" dirty="0">
                <a:solidFill>
                  <a:srgbClr val="C586C0"/>
                </a:solidFill>
                <a:effectLst/>
                <a:latin typeface="Consolas" panose="020B0609020204030204" pitchFamily="49" charset="0"/>
              </a:rPr>
              <a:t>return</a:t>
            </a:r>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a:t>
            </a:r>
          </a:p>
          <a:p>
            <a:r>
              <a:rPr lang="en-GB" sz="1400" b="0" dirty="0">
                <a:solidFill>
                  <a:srgbClr val="CCCCCC"/>
                </a:solidFill>
                <a:effectLst/>
                <a:latin typeface="Consolas" panose="020B0609020204030204" pitchFamily="49" charset="0"/>
              </a:rPr>
              <a:t>  </a:t>
            </a:r>
          </a:p>
          <a:p>
            <a:r>
              <a:rPr lang="en-GB" sz="1400" b="0" dirty="0">
                <a:solidFill>
                  <a:schemeClr val="accent1">
                    <a:lumMod val="50000"/>
                  </a:schemeClr>
                </a:solidFill>
                <a:effectLst/>
                <a:latin typeface="Consolas" panose="020B0609020204030204" pitchFamily="49" charset="0"/>
              </a:rPr>
              <a:t>def</a:t>
            </a:r>
            <a:r>
              <a:rPr lang="en-GB" sz="1400" b="0" dirty="0">
                <a:solidFill>
                  <a:srgbClr val="CCCCCC"/>
                </a:solidFill>
                <a:effectLst/>
                <a:latin typeface="Consolas" panose="020B0609020204030204" pitchFamily="49" charset="0"/>
              </a:rPr>
              <a:t> </a:t>
            </a:r>
            <a:r>
              <a:rPr lang="en-GB" sz="1400" b="0" dirty="0" err="1">
                <a:solidFill>
                  <a:schemeClr val="accent4">
                    <a:lumMod val="75000"/>
                  </a:schemeClr>
                </a:solidFill>
                <a:effectLst/>
                <a:latin typeface="Consolas" panose="020B0609020204030204" pitchFamily="49" charset="0"/>
              </a:rPr>
              <a:t>remove_apostrophes</a:t>
            </a:r>
            <a:r>
              <a:rPr lang="en-GB" sz="1400" b="0" dirty="0">
                <a:solidFill>
                  <a:schemeClr val="bg1">
                    <a:lumMod val="50000"/>
                  </a:schemeClr>
                </a:solidFill>
                <a:effectLst/>
                <a:latin typeface="Consolas" panose="020B0609020204030204" pitchFamily="49" charset="0"/>
              </a:rPr>
              <a:t>(</a:t>
            </a:r>
            <a:r>
              <a:rPr lang="en-GB" sz="1400" b="0" dirty="0">
                <a:solidFill>
                  <a:schemeClr val="accent1"/>
                </a:solidFill>
                <a:effectLst/>
                <a:latin typeface="Consolas" panose="020B0609020204030204" pitchFamily="49" charset="0"/>
              </a:rPr>
              <a:t>text</a:t>
            </a:r>
            <a:r>
              <a:rPr lang="en-GB" sz="1400" b="0" dirty="0">
                <a:solidFill>
                  <a:schemeClr val="bg1">
                    <a:lumMod val="50000"/>
                  </a:schemeClr>
                </a:solidFill>
                <a:effectLst/>
                <a:latin typeface="Consolas" panose="020B0609020204030204" pitchFamily="49" charset="0"/>
              </a:rPr>
              <a:t>):</a:t>
            </a:r>
          </a:p>
          <a:p>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words</a:t>
            </a:r>
            <a:r>
              <a:rPr lang="en-GB" sz="1400" b="0" dirty="0">
                <a:solidFill>
                  <a:srgbClr val="CCCCCC"/>
                </a:solidFill>
                <a:effectLst/>
                <a:latin typeface="Consolas" panose="020B0609020204030204" pitchFamily="49" charset="0"/>
              </a:rPr>
              <a:t> </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err="1">
                <a:solidFill>
                  <a:schemeClr val="accent1"/>
                </a:solidFill>
                <a:effectLst/>
                <a:latin typeface="Consolas" panose="020B0609020204030204" pitchFamily="49" charset="0"/>
              </a:rPr>
              <a:t>text</a:t>
            </a:r>
            <a:r>
              <a:rPr lang="en-GB" sz="1400" b="0" dirty="0" err="1">
                <a:solidFill>
                  <a:schemeClr val="bg1">
                    <a:lumMod val="50000"/>
                  </a:schemeClr>
                </a:solidFill>
                <a:effectLst/>
                <a:latin typeface="Consolas" panose="020B0609020204030204" pitchFamily="49" charset="0"/>
              </a:rPr>
              <a:t>.split</a:t>
            </a:r>
            <a:r>
              <a:rPr lang="en-GB" sz="1400" b="0" dirty="0">
                <a:solidFill>
                  <a:schemeClr val="bg1">
                    <a:lumMod val="50000"/>
                  </a:schemeClr>
                </a:solidFill>
                <a:effectLst/>
                <a:latin typeface="Consolas" panose="020B0609020204030204" pitchFamily="49" charset="0"/>
              </a:rPr>
              <a:t>()</a:t>
            </a:r>
          </a:p>
          <a:p>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words</a:t>
            </a:r>
            <a:r>
              <a:rPr lang="en-GB" sz="1400" b="0" dirty="0">
                <a:solidFill>
                  <a:srgbClr val="CCCCCC"/>
                </a:solidFill>
                <a:effectLst/>
                <a:latin typeface="Consolas" panose="020B0609020204030204" pitchFamily="49" charset="0"/>
              </a:rPr>
              <a:t> </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a:solidFill>
                  <a:schemeClr val="bg1">
                    <a:lumMod val="50000"/>
                  </a:schemeClr>
                </a:solidFill>
                <a:effectLst/>
                <a:latin typeface="Consolas" panose="020B0609020204030204" pitchFamily="49" charset="0"/>
              </a:rPr>
              <a:t>[</a:t>
            </a:r>
            <a:r>
              <a:rPr lang="en-GB" sz="1400" b="0" dirty="0" err="1">
                <a:solidFill>
                  <a:schemeClr val="accent4">
                    <a:lumMod val="75000"/>
                  </a:schemeClr>
                </a:solidFill>
                <a:effectLst/>
                <a:latin typeface="Consolas" panose="020B0609020204030204" pitchFamily="49" charset="0"/>
              </a:rPr>
              <a:t>replace_apostrophes_with_g</a:t>
            </a:r>
            <a:r>
              <a:rPr lang="en-GB" sz="1400" b="0" dirty="0">
                <a:solidFill>
                  <a:schemeClr val="bg1">
                    <a:lumMod val="50000"/>
                  </a:schemeClr>
                </a:solidFill>
                <a:effectLst/>
                <a:latin typeface="Consolas" panose="020B0609020204030204" pitchFamily="49" charset="0"/>
              </a:rPr>
              <a:t>(</a:t>
            </a:r>
            <a:r>
              <a:rPr lang="en-GB" sz="1400" b="0" dirty="0">
                <a:solidFill>
                  <a:schemeClr val="accent1"/>
                </a:solidFill>
                <a:effectLst/>
                <a:latin typeface="Consolas" panose="020B0609020204030204" pitchFamily="49" charset="0"/>
              </a:rPr>
              <a:t>word</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a:solidFill>
                  <a:srgbClr val="C586C0"/>
                </a:solidFill>
                <a:effectLst/>
                <a:latin typeface="Consolas" panose="020B0609020204030204" pitchFamily="49" charset="0"/>
              </a:rPr>
              <a:t>for</a:t>
            </a:r>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a:t>
            </a:r>
            <a:r>
              <a:rPr lang="en-GB" sz="1400" b="0" dirty="0">
                <a:solidFill>
                  <a:srgbClr val="CCCCCC"/>
                </a:solidFill>
                <a:effectLst/>
                <a:latin typeface="Consolas" panose="020B0609020204030204" pitchFamily="49" charset="0"/>
              </a:rPr>
              <a:t> </a:t>
            </a:r>
            <a:r>
              <a:rPr lang="en-GB" sz="1400" b="0" dirty="0">
                <a:solidFill>
                  <a:srgbClr val="C586C0"/>
                </a:solidFill>
                <a:effectLst/>
                <a:latin typeface="Consolas" panose="020B0609020204030204" pitchFamily="49" charset="0"/>
              </a:rPr>
              <a:t>in</a:t>
            </a:r>
            <a:r>
              <a:rPr lang="en-GB" sz="1400" b="0" dirty="0">
                <a:solidFill>
                  <a:srgbClr val="CCCCCC"/>
                </a:solidFill>
                <a:effectLst/>
                <a:latin typeface="Consolas" panose="020B0609020204030204" pitchFamily="49" charset="0"/>
              </a:rPr>
              <a:t> </a:t>
            </a:r>
            <a:r>
              <a:rPr lang="en-GB" sz="1400" b="0" dirty="0">
                <a:solidFill>
                  <a:schemeClr val="accent1"/>
                </a:solidFill>
                <a:effectLst/>
                <a:latin typeface="Consolas" panose="020B0609020204030204" pitchFamily="49" charset="0"/>
              </a:rPr>
              <a:t>words</a:t>
            </a:r>
            <a:r>
              <a:rPr lang="en-GB" sz="1400" b="0" dirty="0">
                <a:solidFill>
                  <a:schemeClr val="bg1">
                    <a:lumMod val="50000"/>
                  </a:schemeClr>
                </a:solidFill>
                <a:effectLst/>
                <a:latin typeface="Consolas" panose="020B0609020204030204" pitchFamily="49" charset="0"/>
              </a:rPr>
              <a:t>]</a:t>
            </a:r>
          </a:p>
          <a:p>
            <a:r>
              <a:rPr lang="en-GB" sz="1400" b="0" dirty="0">
                <a:solidFill>
                  <a:srgbClr val="CCCCCC"/>
                </a:solidFill>
                <a:effectLst/>
                <a:latin typeface="Consolas" panose="020B0609020204030204" pitchFamily="49" charset="0"/>
              </a:rPr>
              <a:t>    </a:t>
            </a:r>
            <a:r>
              <a:rPr lang="en-GB" sz="1400" b="0" dirty="0">
                <a:solidFill>
                  <a:srgbClr val="C586C0"/>
                </a:solidFill>
                <a:effectLst/>
                <a:latin typeface="Consolas" panose="020B0609020204030204" pitchFamily="49" charset="0"/>
              </a:rPr>
              <a:t>return</a:t>
            </a:r>
            <a:r>
              <a:rPr lang="en-GB" sz="1400" b="0" dirty="0">
                <a:solidFill>
                  <a:srgbClr val="CCCCCC"/>
                </a:solidFill>
                <a:effectLst/>
                <a:latin typeface="Consolas" panose="020B0609020204030204" pitchFamily="49" charset="0"/>
              </a:rPr>
              <a:t> </a:t>
            </a:r>
            <a:r>
              <a:rPr lang="en-GB" sz="1400" b="0" dirty="0">
                <a:solidFill>
                  <a:srgbClr val="CE9178"/>
                </a:solidFill>
                <a:effectLst/>
                <a:latin typeface="Consolas" panose="020B0609020204030204" pitchFamily="49" charset="0"/>
              </a:rPr>
              <a:t>" "</a:t>
            </a:r>
            <a:r>
              <a:rPr lang="en-GB" sz="1400" b="0" dirty="0">
                <a:solidFill>
                  <a:srgbClr val="CCCCCC"/>
                </a:solidFill>
                <a:effectLst/>
                <a:latin typeface="Consolas" panose="020B0609020204030204" pitchFamily="49" charset="0"/>
              </a:rPr>
              <a:t>.</a:t>
            </a:r>
            <a:r>
              <a:rPr lang="en-GB" sz="1400" b="0" dirty="0">
                <a:solidFill>
                  <a:schemeClr val="accent4">
                    <a:lumMod val="75000"/>
                  </a:schemeClr>
                </a:solidFill>
                <a:effectLst/>
                <a:latin typeface="Consolas" panose="020B0609020204030204" pitchFamily="49" charset="0"/>
              </a:rPr>
              <a:t>join</a:t>
            </a:r>
            <a:r>
              <a:rPr lang="en-GB" sz="1400" b="0" dirty="0">
                <a:solidFill>
                  <a:schemeClr val="bg1">
                    <a:lumMod val="50000"/>
                  </a:schemeClr>
                </a:solidFill>
                <a:effectLst/>
                <a:latin typeface="Consolas" panose="020B0609020204030204" pitchFamily="49" charset="0"/>
              </a:rPr>
              <a:t>(</a:t>
            </a:r>
            <a:r>
              <a:rPr lang="en-GB" sz="1400" b="0" dirty="0">
                <a:solidFill>
                  <a:schemeClr val="accent1"/>
                </a:solidFill>
                <a:effectLst/>
                <a:latin typeface="Consolas" panose="020B0609020204030204" pitchFamily="49" charset="0"/>
              </a:rPr>
              <a:t>words</a:t>
            </a:r>
            <a:r>
              <a:rPr lang="en-GB" sz="1400" b="0" dirty="0">
                <a:solidFill>
                  <a:schemeClr val="bg1">
                    <a:lumMod val="50000"/>
                  </a:schemeClr>
                </a:solidFill>
                <a:effectLst/>
                <a:latin typeface="Consolas" panose="020B0609020204030204" pitchFamily="49" charset="0"/>
              </a:rPr>
              <a:t>)</a:t>
            </a:r>
          </a:p>
          <a:p>
            <a:br>
              <a:rPr lang="en-GB" sz="1400" b="0" dirty="0">
                <a:solidFill>
                  <a:srgbClr val="CCCCCC"/>
                </a:solidFill>
                <a:effectLst/>
                <a:latin typeface="Consolas" panose="020B0609020204030204" pitchFamily="49" charset="0"/>
              </a:rPr>
            </a:br>
            <a:r>
              <a:rPr lang="en-GB" sz="1400" b="0" dirty="0" err="1">
                <a:solidFill>
                  <a:schemeClr val="accent1"/>
                </a:solidFill>
                <a:effectLst/>
                <a:latin typeface="Consolas" panose="020B0609020204030204" pitchFamily="49" charset="0"/>
              </a:rPr>
              <a:t>train_df</a:t>
            </a:r>
            <a:r>
              <a:rPr lang="en-GB" sz="1400" b="0" dirty="0">
                <a:solidFill>
                  <a:schemeClr val="bg1">
                    <a:lumMod val="50000"/>
                  </a:schemeClr>
                </a:solidFill>
                <a:effectLst/>
                <a:latin typeface="Consolas" panose="020B0609020204030204" pitchFamily="49" charset="0"/>
              </a:rPr>
              <a:t>[</a:t>
            </a:r>
            <a:r>
              <a:rPr lang="en-GB" sz="1400" b="0" dirty="0">
                <a:solidFill>
                  <a:srgbClr val="CE9178"/>
                </a:solidFill>
                <a:effectLst/>
                <a:latin typeface="Consolas" panose="020B0609020204030204" pitchFamily="49" charset="0"/>
              </a:rPr>
              <a:t>"lyric"</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a:solidFill>
                  <a:schemeClr val="bg1">
                    <a:lumMod val="50000"/>
                  </a:schemeClr>
                </a:solidFill>
                <a:effectLst/>
                <a:latin typeface="Consolas" panose="020B0609020204030204" pitchFamily="49" charset="0"/>
              </a:rPr>
              <a:t>=</a:t>
            </a:r>
            <a:r>
              <a:rPr lang="en-GB" sz="1400" b="0" dirty="0">
                <a:solidFill>
                  <a:srgbClr val="CCCCCC"/>
                </a:solidFill>
                <a:effectLst/>
                <a:latin typeface="Consolas" panose="020B0609020204030204" pitchFamily="49" charset="0"/>
              </a:rPr>
              <a:t>  </a:t>
            </a:r>
            <a:r>
              <a:rPr lang="en-GB" sz="1400" b="0" dirty="0" err="1">
                <a:solidFill>
                  <a:schemeClr val="accent1"/>
                </a:solidFill>
                <a:effectLst/>
                <a:latin typeface="Consolas" panose="020B0609020204030204" pitchFamily="49" charset="0"/>
              </a:rPr>
              <a:t>train_df</a:t>
            </a:r>
            <a:r>
              <a:rPr lang="en-GB" sz="1400" b="0" dirty="0">
                <a:solidFill>
                  <a:schemeClr val="bg1">
                    <a:lumMod val="50000"/>
                  </a:schemeClr>
                </a:solidFill>
                <a:effectLst/>
                <a:latin typeface="Consolas" panose="020B0609020204030204" pitchFamily="49" charset="0"/>
              </a:rPr>
              <a:t>[</a:t>
            </a:r>
            <a:r>
              <a:rPr lang="en-GB" sz="1400" b="0" dirty="0">
                <a:solidFill>
                  <a:srgbClr val="CE9178"/>
                </a:solidFill>
                <a:effectLst/>
                <a:latin typeface="Consolas" panose="020B0609020204030204" pitchFamily="49" charset="0"/>
              </a:rPr>
              <a:t>"lyric"</a:t>
            </a:r>
            <a:r>
              <a:rPr lang="en-GB" sz="1400" b="0" dirty="0">
                <a:solidFill>
                  <a:schemeClr val="bg1">
                    <a:lumMod val="50000"/>
                  </a:schemeClr>
                </a:solidFill>
                <a:effectLst/>
                <a:latin typeface="Consolas" panose="020B0609020204030204" pitchFamily="49" charset="0"/>
              </a:rPr>
              <a:t>].</a:t>
            </a:r>
            <a:r>
              <a:rPr lang="en-GB" sz="1400" b="0" dirty="0">
                <a:solidFill>
                  <a:schemeClr val="accent4">
                    <a:lumMod val="75000"/>
                  </a:schemeClr>
                </a:solidFill>
                <a:effectLst/>
                <a:latin typeface="Consolas" panose="020B0609020204030204" pitchFamily="49" charset="0"/>
              </a:rPr>
              <a:t>apply</a:t>
            </a:r>
            <a:r>
              <a:rPr lang="en-GB" sz="1400" b="0" dirty="0">
                <a:solidFill>
                  <a:schemeClr val="bg1">
                    <a:lumMod val="50000"/>
                  </a:schemeClr>
                </a:solidFill>
                <a:effectLst/>
                <a:latin typeface="Consolas" panose="020B0609020204030204" pitchFamily="49" charset="0"/>
              </a:rPr>
              <a:t>(</a:t>
            </a:r>
            <a:r>
              <a:rPr lang="en-GB" sz="1400" b="0" dirty="0" err="1">
                <a:solidFill>
                  <a:schemeClr val="accent4">
                    <a:lumMod val="75000"/>
                  </a:schemeClr>
                </a:solidFill>
                <a:effectLst/>
                <a:latin typeface="Consolas" panose="020B0609020204030204" pitchFamily="49" charset="0"/>
              </a:rPr>
              <a:t>remove_apostrophes</a:t>
            </a:r>
            <a:r>
              <a:rPr lang="en-GB" sz="1400" b="0" dirty="0">
                <a:solidFill>
                  <a:schemeClr val="bg1">
                    <a:lumMod val="50000"/>
                  </a:schemeClr>
                </a:solidFill>
                <a:effectLst/>
                <a:latin typeface="Consolas" panose="020B0609020204030204" pitchFamily="49" charset="0"/>
              </a:rPr>
              <a:t>)</a:t>
            </a:r>
          </a:p>
        </p:txBody>
      </p:sp>
    </p:spTree>
    <p:extLst>
      <p:ext uri="{BB962C8B-B14F-4D97-AF65-F5344CB8AC3E}">
        <p14:creationId xmlns:p14="http://schemas.microsoft.com/office/powerpoint/2010/main" val="119087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people watching concert during night time">
            <a:extLst>
              <a:ext uri="{FF2B5EF4-FFF2-40B4-BE49-F238E27FC236}">
                <a16:creationId xmlns:a16="http://schemas.microsoft.com/office/drawing/2014/main" id="{FB12B6AE-A3ED-C561-761F-10C7D238C84D}"/>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9688" b="32766"/>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E35D4C76-3901-9360-07D4-7B56A649B7E5}"/>
              </a:ext>
            </a:extLst>
          </p:cNvPr>
          <p:cNvSpPr>
            <a:spLocks noGrp="1"/>
          </p:cNvSpPr>
          <p:nvPr>
            <p:ph type="ctrTitle"/>
          </p:nvPr>
        </p:nvSpPr>
        <p:spPr>
          <a:xfrm>
            <a:off x="1524000" y="1122362"/>
            <a:ext cx="9144000" cy="2900518"/>
          </a:xfrm>
        </p:spPr>
        <p:txBody>
          <a:bodyPr>
            <a:normAutofit/>
          </a:bodyPr>
          <a:lstStyle/>
          <a:p>
            <a:r>
              <a:rPr lang="nl-BE" b="1" dirty="0"/>
              <a:t>Output</a:t>
            </a:r>
            <a:r>
              <a:rPr lang="nl-BE" dirty="0">
                <a:solidFill>
                  <a:srgbClr val="FFFFFF"/>
                </a:solidFill>
              </a:rPr>
              <a:t> </a:t>
            </a:r>
            <a:r>
              <a:rPr lang="nl-BE" b="1" dirty="0" err="1"/>
              <a:t>Examples</a:t>
            </a:r>
            <a:endParaRPr lang="nl-BE" b="1" dirty="0"/>
          </a:p>
        </p:txBody>
      </p:sp>
    </p:spTree>
    <p:extLst>
      <p:ext uri="{BB962C8B-B14F-4D97-AF65-F5344CB8AC3E}">
        <p14:creationId xmlns:p14="http://schemas.microsoft.com/office/powerpoint/2010/main" val="211282560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1287</Words>
  <Application>Microsoft Office PowerPoint</Application>
  <PresentationFormat>Breedbeeld</PresentationFormat>
  <Paragraphs>170</Paragraphs>
  <Slides>12</Slides>
  <Notes>12</Notes>
  <HiddenSlides>0</HiddenSlides>
  <MMClips>0</MMClips>
  <ScaleCrop>false</ScaleCrop>
  <HeadingPairs>
    <vt:vector size="6" baseType="variant">
      <vt:variant>
        <vt:lpstr>Gebruikte lettertypen</vt:lpstr>
      </vt:variant>
      <vt:variant>
        <vt:i4>7</vt:i4>
      </vt:variant>
      <vt:variant>
        <vt:lpstr>Thema</vt:lpstr>
      </vt:variant>
      <vt:variant>
        <vt:i4>1</vt:i4>
      </vt:variant>
      <vt:variant>
        <vt:lpstr>Diatitels</vt:lpstr>
      </vt:variant>
      <vt:variant>
        <vt:i4>12</vt:i4>
      </vt:variant>
    </vt:vector>
  </HeadingPairs>
  <TitlesOfParts>
    <vt:vector size="20" baseType="lpstr">
      <vt:lpstr>Abadi</vt:lpstr>
      <vt:lpstr>Arial</vt:lpstr>
      <vt:lpstr>Calibri</vt:lpstr>
      <vt:lpstr>Calibri Light</vt:lpstr>
      <vt:lpstr>Consolas</vt:lpstr>
      <vt:lpstr>Inter</vt:lpstr>
      <vt:lpstr>Söhne</vt:lpstr>
      <vt:lpstr>Kantoorthema</vt:lpstr>
      <vt:lpstr>RAP vs POP</vt:lpstr>
      <vt:lpstr>POP</vt:lpstr>
      <vt:lpstr>RAP</vt:lpstr>
      <vt:lpstr>PowerPoint-presentatie</vt:lpstr>
      <vt:lpstr>PowerPoint-presentatie</vt:lpstr>
      <vt:lpstr>Many-to-One</vt:lpstr>
      <vt:lpstr>Swear words</vt:lpstr>
      <vt:lpstr>Abbrevations</vt:lpstr>
      <vt:lpstr>Output Examples</vt:lpstr>
      <vt:lpstr>POP (1)</vt:lpstr>
      <vt:lpstr>RAP (0)</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Victor Barra</dc:creator>
  <cp:lastModifiedBy>Victor Barra</cp:lastModifiedBy>
  <cp:revision>24</cp:revision>
  <dcterms:created xsi:type="dcterms:W3CDTF">2023-05-10T09:29:59Z</dcterms:created>
  <dcterms:modified xsi:type="dcterms:W3CDTF">2023-05-11T09:40:33Z</dcterms:modified>
</cp:coreProperties>
</file>

<file path=docProps/thumbnail.jpeg>
</file>